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359" r:id="rId2"/>
    <p:sldId id="361" r:id="rId3"/>
    <p:sldId id="364" r:id="rId4"/>
    <p:sldId id="369" r:id="rId5"/>
    <p:sldId id="370" r:id="rId6"/>
    <p:sldId id="371" r:id="rId7"/>
    <p:sldId id="372" r:id="rId8"/>
    <p:sldId id="366" r:id="rId9"/>
    <p:sldId id="373" r:id="rId10"/>
    <p:sldId id="374" r:id="rId11"/>
    <p:sldId id="375" r:id="rId12"/>
    <p:sldId id="368" r:id="rId13"/>
    <p:sldId id="376" r:id="rId14"/>
    <p:sldId id="377" r:id="rId15"/>
    <p:sldId id="378" r:id="rId16"/>
    <p:sldId id="367" r:id="rId17"/>
    <p:sldId id="379" r:id="rId18"/>
    <p:sldId id="380" r:id="rId19"/>
    <p:sldId id="381" r:id="rId20"/>
    <p:sldId id="382"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9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6"/>
    <p:restoredTop sz="94682"/>
  </p:normalViewPr>
  <p:slideViewPr>
    <p:cSldViewPr snapToGrid="0" snapToObjects="1">
      <p:cViewPr varScale="1">
        <p:scale>
          <a:sx n="84" d="100"/>
          <a:sy n="84" d="100"/>
        </p:scale>
        <p:origin x="60" y="5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2019/6/19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2019/6/19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15667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1640440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292401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1943078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310829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1248381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extLst>
      <p:ext uri="{BB962C8B-B14F-4D97-AF65-F5344CB8AC3E}">
        <p14:creationId xmlns:p14="http://schemas.microsoft.com/office/powerpoint/2010/main" val="525204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1731199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367392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662981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272161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165848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125082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152016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368509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77836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4260942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2264375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264721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2758167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燕尾形 1">
            <a:extLst>
              <a:ext uri="{FF2B5EF4-FFF2-40B4-BE49-F238E27FC236}">
                <a16:creationId xmlns:a16="http://schemas.microsoft.com/office/drawing/2014/main" xmlns="" id="{7BF581F8-39F1-5443-948D-14712FE51E5B}"/>
              </a:ext>
            </a:extLst>
          </p:cNvPr>
          <p:cNvSpPr/>
          <p:nvPr userDrawn="1"/>
        </p:nvSpPr>
        <p:spPr>
          <a:xfrm>
            <a:off x="203200" y="279400"/>
            <a:ext cx="508000" cy="508000"/>
          </a:xfrm>
          <a:prstGeom prst="chevr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燕尾形 2">
            <a:extLst>
              <a:ext uri="{FF2B5EF4-FFF2-40B4-BE49-F238E27FC236}">
                <a16:creationId xmlns:a16="http://schemas.microsoft.com/office/drawing/2014/main" xmlns="" id="{D92A96A4-BDAA-5047-8CE8-E73060E17419}"/>
              </a:ext>
            </a:extLst>
          </p:cNvPr>
          <p:cNvSpPr/>
          <p:nvPr userDrawn="1"/>
        </p:nvSpPr>
        <p:spPr>
          <a:xfrm>
            <a:off x="431800" y="542925"/>
            <a:ext cx="342900" cy="342900"/>
          </a:xfrm>
          <a:prstGeom prst="chevron">
            <a:avLst/>
          </a:prstGeom>
          <a:noFill/>
          <a:ln w="3175">
            <a:solidFill>
              <a:srgbClr val="FBB9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燕尾形 3">
            <a:extLst>
              <a:ext uri="{FF2B5EF4-FFF2-40B4-BE49-F238E27FC236}">
                <a16:creationId xmlns:a16="http://schemas.microsoft.com/office/drawing/2014/main" xmlns="" id="{F37A3089-AB79-5840-A60D-05388D4C8AFE}"/>
              </a:ext>
            </a:extLst>
          </p:cNvPr>
          <p:cNvSpPr/>
          <p:nvPr userDrawn="1"/>
        </p:nvSpPr>
        <p:spPr>
          <a:xfrm>
            <a:off x="749300" y="355600"/>
            <a:ext cx="190500" cy="190500"/>
          </a:xfrm>
          <a:prstGeom prst="chevron">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A00A2AD-B2CE-DC4F-8015-E18525983D45}" type="datetimeFigureOut">
              <a:rPr kumimoji="1" lang="zh-CN" altLang="en-US" smtClean="0"/>
              <a:t>2019/6/19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40724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9153268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2019/6/19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4727523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A00A2AD-B2CE-DC4F-8015-E18525983D45}" type="datetimeFigureOut">
              <a:rPr kumimoji="1" lang="zh-CN" altLang="en-US" smtClean="0"/>
              <a:t>2019/6/19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A00A2AD-B2CE-DC4F-8015-E18525983D45}" type="datetimeFigureOut">
              <a:rPr kumimoji="1" lang="zh-CN" altLang="en-US" smtClean="0"/>
              <a:t>2019/6/19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5877423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A00A2AD-B2CE-DC4F-8015-E18525983D45}" type="datetimeFigureOut">
              <a:rPr kumimoji="1" lang="zh-CN" altLang="en-US" smtClean="0"/>
              <a:t>2019/6/19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3439452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A00A2AD-B2CE-DC4F-8015-E18525983D45}" type="datetimeFigureOut">
              <a:rPr kumimoji="1" lang="zh-CN" altLang="en-US" smtClean="0"/>
              <a:t>2019/6/19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4556411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0A2AD-B2CE-DC4F-8015-E18525983D45}" type="datetimeFigureOut">
              <a:rPr kumimoji="1" lang="zh-CN" altLang="en-US" smtClean="0"/>
              <a:t>2019/6/19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jfi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16E2C3F2-C4AD-8E45-BE6F-53C48CD3EE45}"/>
              </a:ext>
            </a:extLst>
          </p:cNvPr>
          <p:cNvPicPr>
            <a:picLocks noChangeAspect="1"/>
          </p:cNvPicPr>
          <p:nvPr/>
        </p:nvPicPr>
        <p:blipFill>
          <a:blip r:embed="rId3">
            <a:alphaModFix amt="15000"/>
          </a:blip>
          <a:stretch>
            <a:fillRect/>
          </a:stretch>
        </p:blipFill>
        <p:spPr>
          <a:xfrm>
            <a:off x="6997387" y="230936"/>
            <a:ext cx="5075583" cy="2495302"/>
          </a:xfrm>
          <a:prstGeom prst="rect">
            <a:avLst/>
          </a:prstGeom>
        </p:spPr>
      </p:pic>
      <p:sp>
        <p:nvSpPr>
          <p:cNvPr id="4" name="三角形 3">
            <a:extLst>
              <a:ext uri="{FF2B5EF4-FFF2-40B4-BE49-F238E27FC236}">
                <a16:creationId xmlns:a16="http://schemas.microsoft.com/office/drawing/2014/main" xmlns="" id="{3E37B210-CEF4-4249-89C7-A9C1906627B7}"/>
              </a:ext>
            </a:extLst>
          </p:cNvPr>
          <p:cNvSpPr/>
          <p:nvPr/>
        </p:nvSpPr>
        <p:spPr>
          <a:xfrm>
            <a:off x="5035826" y="2726238"/>
            <a:ext cx="8209721" cy="4131762"/>
          </a:xfrm>
          <a:prstGeom prst="triangl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燕尾形 1">
            <a:extLst>
              <a:ext uri="{FF2B5EF4-FFF2-40B4-BE49-F238E27FC236}">
                <a16:creationId xmlns:a16="http://schemas.microsoft.com/office/drawing/2014/main" xmlns="" id="{16A15B15-07C6-EA4D-9FD6-C9944E1B36DE}"/>
              </a:ext>
            </a:extLst>
          </p:cNvPr>
          <p:cNvSpPr/>
          <p:nvPr/>
        </p:nvSpPr>
        <p:spPr>
          <a:xfrm>
            <a:off x="3468756" y="0"/>
            <a:ext cx="5671930" cy="6858000"/>
          </a:xfrm>
          <a:prstGeom prst="chevron">
            <a:avLst>
              <a:gd name="adj" fmla="val 61014"/>
            </a:avLst>
          </a:prstGeom>
          <a:solidFill>
            <a:srgbClr val="FBB90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文本框 4">
            <a:extLst>
              <a:ext uri="{FF2B5EF4-FFF2-40B4-BE49-F238E27FC236}">
                <a16:creationId xmlns:a16="http://schemas.microsoft.com/office/drawing/2014/main" xmlns="" id="{4D939D7D-62D3-5545-B796-688D4D4D159C}"/>
              </a:ext>
            </a:extLst>
          </p:cNvPr>
          <p:cNvSpPr txBox="1"/>
          <p:nvPr/>
        </p:nvSpPr>
        <p:spPr>
          <a:xfrm>
            <a:off x="583096" y="2699734"/>
            <a:ext cx="4801314" cy="1015663"/>
          </a:xfrm>
          <a:prstGeom prst="rect">
            <a:avLst/>
          </a:prstGeom>
          <a:noFill/>
        </p:spPr>
        <p:txBody>
          <a:bodyPr wrap="none" rtlCol="0">
            <a:spAutoFit/>
          </a:bodyPr>
          <a:lstStyle/>
          <a:p>
            <a:r>
              <a:rPr kumimoji="1" lang="zh-CN" altLang="en-US" sz="6000" dirty="0" smtClean="0">
                <a:solidFill>
                  <a:schemeClr val="tx1">
                    <a:lumMod val="75000"/>
                    <a:lumOff val="25000"/>
                  </a:schemeClr>
                </a:solidFill>
                <a:latin typeface="+mj-ea"/>
                <a:ea typeface="+mj-ea"/>
              </a:rPr>
              <a:t>东南大学</a:t>
            </a:r>
            <a:r>
              <a:rPr kumimoji="1" lang="zh-CN" altLang="en-US" sz="6000" dirty="0" smtClean="0">
                <a:solidFill>
                  <a:schemeClr val="tx1">
                    <a:lumMod val="75000"/>
                    <a:lumOff val="25000"/>
                  </a:schemeClr>
                </a:solidFill>
                <a:latin typeface="+mj-ea"/>
                <a:ea typeface="+mj-ea"/>
              </a:rPr>
              <a:t>模板</a:t>
            </a:r>
            <a:endParaRPr kumimoji="1" lang="zh-CN" altLang="en-US" sz="6000" dirty="0">
              <a:solidFill>
                <a:schemeClr val="tx1">
                  <a:lumMod val="75000"/>
                  <a:lumOff val="25000"/>
                </a:schemeClr>
              </a:solidFill>
              <a:latin typeface="+mj-ea"/>
              <a:ea typeface="+mj-ea"/>
            </a:endParaRPr>
          </a:p>
        </p:txBody>
      </p:sp>
      <p:sp>
        <p:nvSpPr>
          <p:cNvPr id="6" name="文本框 5">
            <a:extLst>
              <a:ext uri="{FF2B5EF4-FFF2-40B4-BE49-F238E27FC236}">
                <a16:creationId xmlns:a16="http://schemas.microsoft.com/office/drawing/2014/main" xmlns="" id="{67CFC503-8AD8-C040-A3A2-A7165A178670}"/>
              </a:ext>
            </a:extLst>
          </p:cNvPr>
          <p:cNvSpPr txBox="1"/>
          <p:nvPr/>
        </p:nvSpPr>
        <p:spPr>
          <a:xfrm>
            <a:off x="582627" y="3728649"/>
            <a:ext cx="4908267" cy="369332"/>
          </a:xfrm>
          <a:prstGeom prst="rect">
            <a:avLst/>
          </a:prstGeom>
          <a:noFill/>
        </p:spPr>
        <p:txBody>
          <a:bodyPr wrap="none" rtlCol="0">
            <a:spAutoFit/>
          </a:bodyPr>
          <a:lstStyle/>
          <a:p>
            <a:r>
              <a:rPr kumimoji="1" lang="en-US" altLang="zh-CN"/>
              <a:t>INTRODUCTION</a:t>
            </a:r>
            <a:r>
              <a:rPr kumimoji="1" lang="zh-CN" altLang="en-US"/>
              <a:t> </a:t>
            </a:r>
            <a:r>
              <a:rPr kumimoji="1" lang="en-US" altLang="zh-CN"/>
              <a:t>OF</a:t>
            </a:r>
            <a:r>
              <a:rPr kumimoji="1" lang="zh-CN" altLang="en-US"/>
              <a:t> </a:t>
            </a:r>
            <a:r>
              <a:rPr kumimoji="1" lang="en-US" altLang="zh-CN"/>
              <a:t>COMPANY</a:t>
            </a:r>
            <a:r>
              <a:rPr kumimoji="1" lang="zh-CN" altLang="en-US"/>
              <a:t> </a:t>
            </a:r>
            <a:r>
              <a:rPr kumimoji="1" lang="en-US" altLang="zh-CN"/>
              <a:t>PRODUCTS</a:t>
            </a:r>
            <a:endParaRPr kumimoji="1" lang="zh-CN" altLang="en-US"/>
          </a:p>
        </p:txBody>
      </p:sp>
      <p:sp>
        <p:nvSpPr>
          <p:cNvPr id="7" name="燕尾形 6">
            <a:extLst>
              <a:ext uri="{FF2B5EF4-FFF2-40B4-BE49-F238E27FC236}">
                <a16:creationId xmlns:a16="http://schemas.microsoft.com/office/drawing/2014/main" xmlns="" id="{55A961FC-D39E-0A45-B9FE-74DD42397949}"/>
              </a:ext>
            </a:extLst>
          </p:cNvPr>
          <p:cNvSpPr/>
          <p:nvPr/>
        </p:nvSpPr>
        <p:spPr>
          <a:xfrm flipH="1">
            <a:off x="8996567" y="1848219"/>
            <a:ext cx="849798" cy="1027501"/>
          </a:xfrm>
          <a:prstGeom prst="chevron">
            <a:avLst>
              <a:gd name="adj" fmla="val 61014"/>
            </a:avLst>
          </a:prstGeom>
          <a:solidFill>
            <a:srgbClr val="FBB90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文本框 9">
            <a:extLst>
              <a:ext uri="{FF2B5EF4-FFF2-40B4-BE49-F238E27FC236}">
                <a16:creationId xmlns:a16="http://schemas.microsoft.com/office/drawing/2014/main" xmlns="" id="{AB1ABC33-AE2F-AA46-A58A-A983AD8009F1}"/>
              </a:ext>
            </a:extLst>
          </p:cNvPr>
          <p:cNvSpPr txBox="1"/>
          <p:nvPr/>
        </p:nvSpPr>
        <p:spPr>
          <a:xfrm>
            <a:off x="582627" y="4131921"/>
            <a:ext cx="1800493" cy="369332"/>
          </a:xfrm>
          <a:prstGeom prst="rect">
            <a:avLst/>
          </a:prstGeom>
          <a:noFill/>
        </p:spPr>
        <p:txBody>
          <a:bodyPr wrap="none" rtlCol="0">
            <a:spAutoFit/>
          </a:bodyPr>
          <a:lstStyle/>
          <a:p>
            <a:r>
              <a:rPr kumimoji="1" lang="zh-CN" altLang="en-US"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汇报部门</a:t>
            </a:r>
            <a:r>
              <a:rPr kumimoji="1" lang="zh-CN" altLang="en-US"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：同学</a:t>
            </a:r>
            <a:endParaRPr kumimoji="1" lang="zh-CN" altLang="en-US"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endParaRPr>
          </a:p>
        </p:txBody>
      </p:sp>
      <p:sp>
        <p:nvSpPr>
          <p:cNvPr id="11" name="燕尾形 10">
            <a:extLst>
              <a:ext uri="{FF2B5EF4-FFF2-40B4-BE49-F238E27FC236}">
                <a16:creationId xmlns:a16="http://schemas.microsoft.com/office/drawing/2014/main" xmlns="" id="{BAEFCB2A-F912-D643-8113-E0EFB4450343}"/>
              </a:ext>
            </a:extLst>
          </p:cNvPr>
          <p:cNvSpPr/>
          <p:nvPr/>
        </p:nvSpPr>
        <p:spPr>
          <a:xfrm flipV="1">
            <a:off x="536472" y="5100392"/>
            <a:ext cx="492107" cy="595013"/>
          </a:xfrm>
          <a:prstGeom prst="chevron">
            <a:avLst>
              <a:gd name="adj" fmla="val 61014"/>
            </a:avLst>
          </a:prstGeom>
          <a:solidFill>
            <a:srgbClr val="FBB90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0780682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339102"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功能特点展示</a:t>
            </a:r>
            <a:endParaRPr kumimoji="1" lang="en-US" altLang="zh-CN" sz="2800">
              <a:solidFill>
                <a:schemeClr val="tx1">
                  <a:lumMod val="75000"/>
                  <a:lumOff val="25000"/>
                </a:schemeClr>
              </a:solidFill>
              <a:latin typeface="+mn-ea"/>
            </a:endParaRPr>
          </a:p>
        </p:txBody>
      </p:sp>
      <p:sp>
        <p:nvSpPr>
          <p:cNvPr id="55" name="矩形 54">
            <a:extLst>
              <a:ext uri="{FF2B5EF4-FFF2-40B4-BE49-F238E27FC236}">
                <a16:creationId xmlns:a16="http://schemas.microsoft.com/office/drawing/2014/main" xmlns="" id="{E596BB85-15DC-F94D-8C79-DAFB9187674D}"/>
              </a:ext>
            </a:extLst>
          </p:cNvPr>
          <p:cNvSpPr/>
          <p:nvPr/>
        </p:nvSpPr>
        <p:spPr>
          <a:xfrm>
            <a:off x="4659772" y="1842355"/>
            <a:ext cx="2887672" cy="3977536"/>
          </a:xfrm>
          <a:prstGeom prst="rect">
            <a:avLst/>
          </a:prstGeom>
          <a:blipFill>
            <a:blip r:embed="rId3" cstate="screen">
              <a:extLst>
                <a:ext uri="{28A0092B-C50C-407E-A947-70E740481C1C}">
                  <a14:useLocalDpi xmlns:a14="http://schemas.microsoft.com/office/drawing/2010/main"/>
                </a:ext>
              </a:extLst>
            </a:blip>
            <a:stretch>
              <a:fillRect/>
            </a:stretch>
          </a:blipFill>
          <a:ln w="7938" cap="flat">
            <a:noFill/>
            <a:prstDash val="solid"/>
            <a:miter lim="800000"/>
            <a:headEnd/>
            <a:tailEnd/>
          </a:ln>
          <a:effectLst>
            <a:outerShdw blurRad="228600" dist="114300" dir="2700000" algn="tl" rotWithShape="0">
              <a:prstClr val="black">
                <a:alpha val="25000"/>
              </a:prstClr>
            </a:outerShdw>
          </a:effectLst>
        </p:spPr>
        <p:txBody>
          <a:bodyPr vert="horz" wrap="square" lIns="81473" tIns="40738" rIns="81473" bIns="40738" numCol="1" anchor="t" anchorCtr="0" compatLnSpc="1">
            <a:prstTxWarp prst="textNoShape">
              <a:avLst/>
            </a:prstTxWarp>
          </a:bodyPr>
          <a:lstStyle/>
          <a:p>
            <a:pPr defTabSz="1212449" fontAlgn="base">
              <a:spcBef>
                <a:spcPct val="0"/>
              </a:spcBef>
              <a:spcAft>
                <a:spcPct val="0"/>
              </a:spcAft>
            </a:pPr>
            <a:endParaRPr lang="zh-CN" altLang="en-US" sz="2383">
              <a:solidFill>
                <a:srgbClr val="6C6C6C"/>
              </a:solidFill>
              <a:ea typeface="宋体" pitchFamily="2" charset="-122"/>
            </a:endParaRPr>
          </a:p>
        </p:txBody>
      </p:sp>
      <p:sp>
        <p:nvSpPr>
          <p:cNvPr id="56" name="同心圆 55">
            <a:extLst>
              <a:ext uri="{FF2B5EF4-FFF2-40B4-BE49-F238E27FC236}">
                <a16:creationId xmlns:a16="http://schemas.microsoft.com/office/drawing/2014/main" xmlns="" id="{7C92EF2A-C7AF-DB48-9611-8EC0EDE45ECA}"/>
              </a:ext>
            </a:extLst>
          </p:cNvPr>
          <p:cNvSpPr/>
          <p:nvPr/>
        </p:nvSpPr>
        <p:spPr>
          <a:xfrm>
            <a:off x="3611642" y="2010535"/>
            <a:ext cx="834011" cy="858279"/>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58" name="椭圆 57">
            <a:extLst>
              <a:ext uri="{FF2B5EF4-FFF2-40B4-BE49-F238E27FC236}">
                <a16:creationId xmlns:a16="http://schemas.microsoft.com/office/drawing/2014/main" xmlns="" id="{4A85AAB0-2272-FB4C-B964-9AF6B5B42FCD}"/>
              </a:ext>
            </a:extLst>
          </p:cNvPr>
          <p:cNvSpPr/>
          <p:nvPr/>
        </p:nvSpPr>
        <p:spPr>
          <a:xfrm>
            <a:off x="3622913" y="2022134"/>
            <a:ext cx="811470" cy="835082"/>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sp>
        <p:nvSpPr>
          <p:cNvPr id="59" name="椭圆 58">
            <a:extLst>
              <a:ext uri="{FF2B5EF4-FFF2-40B4-BE49-F238E27FC236}">
                <a16:creationId xmlns:a16="http://schemas.microsoft.com/office/drawing/2014/main" xmlns="" id="{2FB43215-5717-B241-8508-03A999F85C71}"/>
              </a:ext>
            </a:extLst>
          </p:cNvPr>
          <p:cNvSpPr/>
          <p:nvPr/>
        </p:nvSpPr>
        <p:spPr>
          <a:xfrm>
            <a:off x="3713043" y="2114888"/>
            <a:ext cx="631213" cy="649581"/>
          </a:xfrm>
          <a:prstGeom prst="ellipse">
            <a:avLst/>
          </a:prstGeom>
          <a:solidFill>
            <a:srgbClr val="FBB90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dirty="0">
              <a:solidFill>
                <a:srgbClr val="FFFFFF"/>
              </a:solidFill>
            </a:endParaRPr>
          </a:p>
        </p:txBody>
      </p:sp>
      <p:sp>
        <p:nvSpPr>
          <p:cNvPr id="60" name="TextBox 76">
            <a:extLst>
              <a:ext uri="{FF2B5EF4-FFF2-40B4-BE49-F238E27FC236}">
                <a16:creationId xmlns:a16="http://schemas.microsoft.com/office/drawing/2014/main" xmlns="" id="{B2D62D1F-5AA0-4049-8E04-5D844A41AE0A}"/>
              </a:ext>
            </a:extLst>
          </p:cNvPr>
          <p:cNvSpPr txBox="1"/>
          <p:nvPr/>
        </p:nvSpPr>
        <p:spPr>
          <a:xfrm>
            <a:off x="3716794" y="2178569"/>
            <a:ext cx="631213" cy="432107"/>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000" dirty="0">
                <a:solidFill>
                  <a:srgbClr val="FFFFFF"/>
                </a:solidFill>
                <a:latin typeface="+mj-lt"/>
                <a:ea typeface="Source Han Sans CN" panose="020B0500000000000000" pitchFamily="34" charset="-128"/>
              </a:rPr>
              <a:t>01</a:t>
            </a:r>
            <a:endParaRPr lang="zh-CN" altLang="en-US" sz="2000" dirty="0">
              <a:solidFill>
                <a:srgbClr val="FFFFFF"/>
              </a:solidFill>
              <a:latin typeface="+mj-lt"/>
              <a:ea typeface="Source Han Sans CN" panose="020B0500000000000000" pitchFamily="34" charset="-128"/>
            </a:endParaRPr>
          </a:p>
        </p:txBody>
      </p:sp>
      <p:sp>
        <p:nvSpPr>
          <p:cNvPr id="61" name="同心圆 60">
            <a:extLst>
              <a:ext uri="{FF2B5EF4-FFF2-40B4-BE49-F238E27FC236}">
                <a16:creationId xmlns:a16="http://schemas.microsoft.com/office/drawing/2014/main" xmlns="" id="{19EC3FBB-1F9D-E542-82CD-55CF026C1E66}"/>
              </a:ext>
            </a:extLst>
          </p:cNvPr>
          <p:cNvSpPr/>
          <p:nvPr/>
        </p:nvSpPr>
        <p:spPr>
          <a:xfrm>
            <a:off x="3596751" y="3435275"/>
            <a:ext cx="834011" cy="858279"/>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62" name="椭圆 61">
            <a:extLst>
              <a:ext uri="{FF2B5EF4-FFF2-40B4-BE49-F238E27FC236}">
                <a16:creationId xmlns:a16="http://schemas.microsoft.com/office/drawing/2014/main" xmlns="" id="{4A3866C5-BD04-8246-9621-B828173ADA58}"/>
              </a:ext>
            </a:extLst>
          </p:cNvPr>
          <p:cNvSpPr/>
          <p:nvPr/>
        </p:nvSpPr>
        <p:spPr>
          <a:xfrm>
            <a:off x="3608022" y="3446874"/>
            <a:ext cx="811470" cy="835082"/>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sp>
        <p:nvSpPr>
          <p:cNvPr id="63" name="椭圆 62">
            <a:extLst>
              <a:ext uri="{FF2B5EF4-FFF2-40B4-BE49-F238E27FC236}">
                <a16:creationId xmlns:a16="http://schemas.microsoft.com/office/drawing/2014/main" xmlns="" id="{0F317626-2DD4-5042-ABBC-61FA6E490700}"/>
              </a:ext>
            </a:extLst>
          </p:cNvPr>
          <p:cNvSpPr/>
          <p:nvPr/>
        </p:nvSpPr>
        <p:spPr>
          <a:xfrm>
            <a:off x="3698151" y="3539628"/>
            <a:ext cx="631213" cy="649581"/>
          </a:xfrm>
          <a:prstGeom prst="ellipse">
            <a:avLst/>
          </a:prstGeom>
          <a:solidFill>
            <a:srgbClr val="FBB90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64" name="TextBox 77">
            <a:extLst>
              <a:ext uri="{FF2B5EF4-FFF2-40B4-BE49-F238E27FC236}">
                <a16:creationId xmlns:a16="http://schemas.microsoft.com/office/drawing/2014/main" xmlns="" id="{A8264BD9-4191-9142-89C1-0C8B0DFCF8A5}"/>
              </a:ext>
            </a:extLst>
          </p:cNvPr>
          <p:cNvSpPr txBox="1"/>
          <p:nvPr/>
        </p:nvSpPr>
        <p:spPr>
          <a:xfrm>
            <a:off x="3702614" y="3610255"/>
            <a:ext cx="631213" cy="432107"/>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000" dirty="0">
                <a:solidFill>
                  <a:srgbClr val="FFFFFF"/>
                </a:solidFill>
                <a:latin typeface="+mj-lt"/>
                <a:ea typeface="Source Han Sans CN" panose="020B0500000000000000" pitchFamily="34" charset="-128"/>
              </a:rPr>
              <a:t>02</a:t>
            </a:r>
            <a:endParaRPr lang="zh-CN" altLang="en-US" sz="2000" dirty="0">
              <a:solidFill>
                <a:srgbClr val="FFFFFF"/>
              </a:solidFill>
              <a:latin typeface="+mj-lt"/>
              <a:ea typeface="Source Han Sans CN" panose="020B0500000000000000" pitchFamily="34" charset="-128"/>
            </a:endParaRPr>
          </a:p>
        </p:txBody>
      </p:sp>
      <p:sp>
        <p:nvSpPr>
          <p:cNvPr id="65" name="同心圆 64">
            <a:extLst>
              <a:ext uri="{FF2B5EF4-FFF2-40B4-BE49-F238E27FC236}">
                <a16:creationId xmlns:a16="http://schemas.microsoft.com/office/drawing/2014/main" xmlns="" id="{96D5686C-69CF-4645-82C1-4FAC8CB73D4F}"/>
              </a:ext>
            </a:extLst>
          </p:cNvPr>
          <p:cNvSpPr/>
          <p:nvPr/>
        </p:nvSpPr>
        <p:spPr>
          <a:xfrm>
            <a:off x="3596751" y="4793429"/>
            <a:ext cx="834011" cy="858279"/>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66" name="椭圆 65">
            <a:extLst>
              <a:ext uri="{FF2B5EF4-FFF2-40B4-BE49-F238E27FC236}">
                <a16:creationId xmlns:a16="http://schemas.microsoft.com/office/drawing/2014/main" xmlns="" id="{26E276FB-6550-2248-8DA0-596B7EF7B751}"/>
              </a:ext>
            </a:extLst>
          </p:cNvPr>
          <p:cNvSpPr/>
          <p:nvPr/>
        </p:nvSpPr>
        <p:spPr>
          <a:xfrm>
            <a:off x="3608022" y="4805028"/>
            <a:ext cx="811470" cy="83508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sp>
        <p:nvSpPr>
          <p:cNvPr id="67" name="椭圆 66">
            <a:extLst>
              <a:ext uri="{FF2B5EF4-FFF2-40B4-BE49-F238E27FC236}">
                <a16:creationId xmlns:a16="http://schemas.microsoft.com/office/drawing/2014/main" xmlns="" id="{96EAD5D8-FEDF-FD48-8B16-61BBCD17B3D5}"/>
              </a:ext>
            </a:extLst>
          </p:cNvPr>
          <p:cNvSpPr/>
          <p:nvPr/>
        </p:nvSpPr>
        <p:spPr>
          <a:xfrm>
            <a:off x="3698151" y="4897782"/>
            <a:ext cx="631213" cy="649581"/>
          </a:xfrm>
          <a:prstGeom prst="ellipse">
            <a:avLst/>
          </a:prstGeom>
          <a:solidFill>
            <a:srgbClr val="FBB90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68" name="TextBox 78">
            <a:extLst>
              <a:ext uri="{FF2B5EF4-FFF2-40B4-BE49-F238E27FC236}">
                <a16:creationId xmlns:a16="http://schemas.microsoft.com/office/drawing/2014/main" xmlns="" id="{5C3ACFAD-3A87-9447-97DE-C7FA90A5DF83}"/>
              </a:ext>
            </a:extLst>
          </p:cNvPr>
          <p:cNvSpPr txBox="1"/>
          <p:nvPr/>
        </p:nvSpPr>
        <p:spPr>
          <a:xfrm>
            <a:off x="3702618" y="4964815"/>
            <a:ext cx="631213" cy="432107"/>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000" dirty="0">
                <a:solidFill>
                  <a:srgbClr val="FFFFFF"/>
                </a:solidFill>
                <a:latin typeface="+mj-lt"/>
                <a:ea typeface="Source Han Sans CN" panose="020B0500000000000000" pitchFamily="34" charset="-128"/>
              </a:rPr>
              <a:t>03</a:t>
            </a:r>
            <a:endParaRPr lang="zh-CN" altLang="en-US" sz="2000" dirty="0">
              <a:solidFill>
                <a:srgbClr val="FFFFFF"/>
              </a:solidFill>
              <a:latin typeface="+mj-lt"/>
              <a:ea typeface="Source Han Sans CN" panose="020B0500000000000000" pitchFamily="34" charset="-128"/>
            </a:endParaRPr>
          </a:p>
        </p:txBody>
      </p:sp>
      <p:sp>
        <p:nvSpPr>
          <p:cNvPr id="69" name="同心圆 68">
            <a:extLst>
              <a:ext uri="{FF2B5EF4-FFF2-40B4-BE49-F238E27FC236}">
                <a16:creationId xmlns:a16="http://schemas.microsoft.com/office/drawing/2014/main" xmlns="" id="{6A629020-28EF-054A-ABCA-3E6362FBB6CD}"/>
              </a:ext>
            </a:extLst>
          </p:cNvPr>
          <p:cNvSpPr/>
          <p:nvPr/>
        </p:nvSpPr>
        <p:spPr>
          <a:xfrm>
            <a:off x="7800807" y="4793429"/>
            <a:ext cx="834011" cy="858279"/>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70" name="椭圆 69">
            <a:extLst>
              <a:ext uri="{FF2B5EF4-FFF2-40B4-BE49-F238E27FC236}">
                <a16:creationId xmlns:a16="http://schemas.microsoft.com/office/drawing/2014/main" xmlns="" id="{E426BFEA-12D2-DE49-A2B4-21B376275B4E}"/>
              </a:ext>
            </a:extLst>
          </p:cNvPr>
          <p:cNvSpPr/>
          <p:nvPr/>
        </p:nvSpPr>
        <p:spPr>
          <a:xfrm>
            <a:off x="7812078" y="4805028"/>
            <a:ext cx="811470" cy="835082"/>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sp>
        <p:nvSpPr>
          <p:cNvPr id="71" name="椭圆 70">
            <a:extLst>
              <a:ext uri="{FF2B5EF4-FFF2-40B4-BE49-F238E27FC236}">
                <a16:creationId xmlns:a16="http://schemas.microsoft.com/office/drawing/2014/main" xmlns="" id="{4072CAB5-26FD-064B-B182-44C30B8A8DA6}"/>
              </a:ext>
            </a:extLst>
          </p:cNvPr>
          <p:cNvSpPr/>
          <p:nvPr/>
        </p:nvSpPr>
        <p:spPr>
          <a:xfrm>
            <a:off x="7902206" y="4897782"/>
            <a:ext cx="631213" cy="649581"/>
          </a:xfrm>
          <a:prstGeom prst="ellipse">
            <a:avLst/>
          </a:prstGeom>
          <a:solidFill>
            <a:srgbClr val="FBB90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72" name="TextBox 79">
            <a:extLst>
              <a:ext uri="{FF2B5EF4-FFF2-40B4-BE49-F238E27FC236}">
                <a16:creationId xmlns:a16="http://schemas.microsoft.com/office/drawing/2014/main" xmlns="" id="{4A4A60C9-B0E5-FF43-8A72-924140DE0744}"/>
              </a:ext>
            </a:extLst>
          </p:cNvPr>
          <p:cNvSpPr txBox="1"/>
          <p:nvPr/>
        </p:nvSpPr>
        <p:spPr>
          <a:xfrm>
            <a:off x="7902205" y="4958627"/>
            <a:ext cx="631213" cy="432107"/>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000" dirty="0">
                <a:solidFill>
                  <a:srgbClr val="FFFFFF"/>
                </a:solidFill>
                <a:latin typeface="+mj-lt"/>
                <a:ea typeface="Source Han Sans CN" panose="020B0500000000000000" pitchFamily="34" charset="-128"/>
              </a:rPr>
              <a:t>06</a:t>
            </a:r>
            <a:endParaRPr lang="zh-CN" altLang="en-US" sz="2000" dirty="0">
              <a:solidFill>
                <a:srgbClr val="FFFFFF"/>
              </a:solidFill>
              <a:latin typeface="+mj-lt"/>
              <a:ea typeface="Source Han Sans CN" panose="020B0500000000000000" pitchFamily="34" charset="-128"/>
            </a:endParaRPr>
          </a:p>
        </p:txBody>
      </p:sp>
      <p:sp>
        <p:nvSpPr>
          <p:cNvPr id="73" name="同心圆 72">
            <a:extLst>
              <a:ext uri="{FF2B5EF4-FFF2-40B4-BE49-F238E27FC236}">
                <a16:creationId xmlns:a16="http://schemas.microsoft.com/office/drawing/2014/main" xmlns="" id="{9ECDDF3A-1546-CB4F-A9BF-2266A444E2C7}"/>
              </a:ext>
            </a:extLst>
          </p:cNvPr>
          <p:cNvSpPr/>
          <p:nvPr/>
        </p:nvSpPr>
        <p:spPr>
          <a:xfrm>
            <a:off x="7800807" y="3435275"/>
            <a:ext cx="834011" cy="858279"/>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74" name="椭圆 73">
            <a:extLst>
              <a:ext uri="{FF2B5EF4-FFF2-40B4-BE49-F238E27FC236}">
                <a16:creationId xmlns:a16="http://schemas.microsoft.com/office/drawing/2014/main" xmlns="" id="{395373D2-0D1E-2746-AE44-FA6E8E50E802}"/>
              </a:ext>
            </a:extLst>
          </p:cNvPr>
          <p:cNvSpPr/>
          <p:nvPr/>
        </p:nvSpPr>
        <p:spPr>
          <a:xfrm>
            <a:off x="7812078" y="3446874"/>
            <a:ext cx="811470" cy="835082"/>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sp>
        <p:nvSpPr>
          <p:cNvPr id="75" name="椭圆 74">
            <a:extLst>
              <a:ext uri="{FF2B5EF4-FFF2-40B4-BE49-F238E27FC236}">
                <a16:creationId xmlns:a16="http://schemas.microsoft.com/office/drawing/2014/main" xmlns="" id="{90156E2C-6BD7-B847-9395-315097032F8A}"/>
              </a:ext>
            </a:extLst>
          </p:cNvPr>
          <p:cNvSpPr/>
          <p:nvPr/>
        </p:nvSpPr>
        <p:spPr>
          <a:xfrm>
            <a:off x="7902206" y="3539628"/>
            <a:ext cx="631213" cy="649581"/>
          </a:xfrm>
          <a:prstGeom prst="ellipse">
            <a:avLst/>
          </a:prstGeom>
          <a:solidFill>
            <a:srgbClr val="FBB90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76" name="TextBox 80">
            <a:extLst>
              <a:ext uri="{FF2B5EF4-FFF2-40B4-BE49-F238E27FC236}">
                <a16:creationId xmlns:a16="http://schemas.microsoft.com/office/drawing/2014/main" xmlns="" id="{FBF3F502-D354-694A-8E46-D69DCFDFACCB}"/>
              </a:ext>
            </a:extLst>
          </p:cNvPr>
          <p:cNvSpPr txBox="1"/>
          <p:nvPr/>
        </p:nvSpPr>
        <p:spPr>
          <a:xfrm>
            <a:off x="7903412" y="3612706"/>
            <a:ext cx="631213" cy="432107"/>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000" dirty="0">
                <a:solidFill>
                  <a:srgbClr val="FFFFFF"/>
                </a:solidFill>
                <a:latin typeface="+mj-lt"/>
                <a:ea typeface="Source Han Sans CN" panose="020B0500000000000000" pitchFamily="34" charset="-128"/>
              </a:rPr>
              <a:t>05</a:t>
            </a:r>
            <a:endParaRPr lang="zh-CN" altLang="en-US" sz="2000" dirty="0">
              <a:solidFill>
                <a:srgbClr val="FFFFFF"/>
              </a:solidFill>
              <a:latin typeface="+mj-lt"/>
              <a:ea typeface="Source Han Sans CN" panose="020B0500000000000000" pitchFamily="34" charset="-128"/>
            </a:endParaRPr>
          </a:p>
        </p:txBody>
      </p:sp>
      <p:sp>
        <p:nvSpPr>
          <p:cNvPr id="77" name="同心圆 76">
            <a:extLst>
              <a:ext uri="{FF2B5EF4-FFF2-40B4-BE49-F238E27FC236}">
                <a16:creationId xmlns:a16="http://schemas.microsoft.com/office/drawing/2014/main" xmlns="" id="{B1E19C95-7363-1E46-BE60-98FD483A9364}"/>
              </a:ext>
            </a:extLst>
          </p:cNvPr>
          <p:cNvSpPr/>
          <p:nvPr/>
        </p:nvSpPr>
        <p:spPr>
          <a:xfrm>
            <a:off x="7815698" y="2010535"/>
            <a:ext cx="834011" cy="858279"/>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78" name="椭圆 77">
            <a:extLst>
              <a:ext uri="{FF2B5EF4-FFF2-40B4-BE49-F238E27FC236}">
                <a16:creationId xmlns:a16="http://schemas.microsoft.com/office/drawing/2014/main" xmlns="" id="{5827CC39-4C57-574D-AEC9-923D93085A2A}"/>
              </a:ext>
            </a:extLst>
          </p:cNvPr>
          <p:cNvSpPr/>
          <p:nvPr/>
        </p:nvSpPr>
        <p:spPr>
          <a:xfrm>
            <a:off x="7826969" y="2022134"/>
            <a:ext cx="811470" cy="835082"/>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sp>
        <p:nvSpPr>
          <p:cNvPr id="79" name="椭圆 78">
            <a:extLst>
              <a:ext uri="{FF2B5EF4-FFF2-40B4-BE49-F238E27FC236}">
                <a16:creationId xmlns:a16="http://schemas.microsoft.com/office/drawing/2014/main" xmlns="" id="{78949D24-F460-FD43-B636-33307C530AE5}"/>
              </a:ext>
            </a:extLst>
          </p:cNvPr>
          <p:cNvSpPr/>
          <p:nvPr/>
        </p:nvSpPr>
        <p:spPr>
          <a:xfrm>
            <a:off x="7917097" y="2114888"/>
            <a:ext cx="631213" cy="649581"/>
          </a:xfrm>
          <a:prstGeom prst="ellipse">
            <a:avLst/>
          </a:prstGeom>
          <a:solidFill>
            <a:srgbClr val="FBB90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80" name="TextBox 81">
            <a:extLst>
              <a:ext uri="{FF2B5EF4-FFF2-40B4-BE49-F238E27FC236}">
                <a16:creationId xmlns:a16="http://schemas.microsoft.com/office/drawing/2014/main" xmlns="" id="{11D9639C-79BF-D149-8746-9C87F59C323C}"/>
              </a:ext>
            </a:extLst>
          </p:cNvPr>
          <p:cNvSpPr txBox="1"/>
          <p:nvPr/>
        </p:nvSpPr>
        <p:spPr>
          <a:xfrm>
            <a:off x="7919013" y="2181148"/>
            <a:ext cx="631213" cy="432107"/>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000" dirty="0">
                <a:solidFill>
                  <a:srgbClr val="FFFFFF"/>
                </a:solidFill>
                <a:latin typeface="+mj-lt"/>
                <a:ea typeface="Source Han Sans CN" panose="020B0500000000000000" pitchFamily="34" charset="-128"/>
              </a:rPr>
              <a:t>04</a:t>
            </a:r>
            <a:endParaRPr lang="zh-CN" altLang="en-US" sz="2000" dirty="0">
              <a:solidFill>
                <a:srgbClr val="FFFFFF"/>
              </a:solidFill>
              <a:latin typeface="+mj-lt"/>
              <a:ea typeface="Source Han Sans CN" panose="020B0500000000000000" pitchFamily="34" charset="-128"/>
            </a:endParaRPr>
          </a:p>
        </p:txBody>
      </p:sp>
      <p:sp>
        <p:nvSpPr>
          <p:cNvPr id="81" name="矩形 47">
            <a:extLst>
              <a:ext uri="{FF2B5EF4-FFF2-40B4-BE49-F238E27FC236}">
                <a16:creationId xmlns:a16="http://schemas.microsoft.com/office/drawing/2014/main" xmlns="" id="{349BF3A7-6BF7-984D-8E1E-2193BD33548D}"/>
              </a:ext>
            </a:extLst>
          </p:cNvPr>
          <p:cNvSpPr>
            <a:spLocks noChangeArrowheads="1"/>
          </p:cNvSpPr>
          <p:nvPr/>
        </p:nvSpPr>
        <p:spPr bwMode="auto">
          <a:xfrm>
            <a:off x="8917963" y="2022821"/>
            <a:ext cx="2254235"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感谢您使用千库网模板</a:t>
            </a:r>
          </a:p>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
        <p:nvSpPr>
          <p:cNvPr id="82" name="矩形 47">
            <a:extLst>
              <a:ext uri="{FF2B5EF4-FFF2-40B4-BE49-F238E27FC236}">
                <a16:creationId xmlns:a16="http://schemas.microsoft.com/office/drawing/2014/main" xmlns="" id="{93910C65-4867-FD4C-A1E9-118D38474871}"/>
              </a:ext>
            </a:extLst>
          </p:cNvPr>
          <p:cNvSpPr>
            <a:spLocks noChangeArrowheads="1"/>
          </p:cNvSpPr>
          <p:nvPr/>
        </p:nvSpPr>
        <p:spPr bwMode="auto">
          <a:xfrm>
            <a:off x="8981463" y="3419821"/>
            <a:ext cx="2254235"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感谢您使用千库网模板</a:t>
            </a:r>
          </a:p>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
        <p:nvSpPr>
          <p:cNvPr id="83" name="矩形 47">
            <a:extLst>
              <a:ext uri="{FF2B5EF4-FFF2-40B4-BE49-F238E27FC236}">
                <a16:creationId xmlns:a16="http://schemas.microsoft.com/office/drawing/2014/main" xmlns="" id="{347541A8-E49F-984C-81A4-E67D10D3011E}"/>
              </a:ext>
            </a:extLst>
          </p:cNvPr>
          <p:cNvSpPr>
            <a:spLocks noChangeArrowheads="1"/>
          </p:cNvSpPr>
          <p:nvPr/>
        </p:nvSpPr>
        <p:spPr bwMode="auto">
          <a:xfrm>
            <a:off x="8981463" y="4793429"/>
            <a:ext cx="2254235"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感谢您使用千库网模板</a:t>
            </a:r>
          </a:p>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
        <p:nvSpPr>
          <p:cNvPr id="84" name="矩形 47">
            <a:extLst>
              <a:ext uri="{FF2B5EF4-FFF2-40B4-BE49-F238E27FC236}">
                <a16:creationId xmlns:a16="http://schemas.microsoft.com/office/drawing/2014/main" xmlns="" id="{AC0E1742-AB1B-A045-AD65-B6ABCDE2894C}"/>
              </a:ext>
            </a:extLst>
          </p:cNvPr>
          <p:cNvSpPr>
            <a:spLocks noChangeArrowheads="1"/>
          </p:cNvSpPr>
          <p:nvPr/>
        </p:nvSpPr>
        <p:spPr bwMode="auto">
          <a:xfrm>
            <a:off x="1089153" y="2022821"/>
            <a:ext cx="2254235"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感谢您使用千库网模板</a:t>
            </a:r>
          </a:p>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
        <p:nvSpPr>
          <p:cNvPr id="85" name="矩形 47">
            <a:extLst>
              <a:ext uri="{FF2B5EF4-FFF2-40B4-BE49-F238E27FC236}">
                <a16:creationId xmlns:a16="http://schemas.microsoft.com/office/drawing/2014/main" xmlns="" id="{7503DA1E-6DBF-2145-B315-2F58F3EDBEA8}"/>
              </a:ext>
            </a:extLst>
          </p:cNvPr>
          <p:cNvSpPr>
            <a:spLocks noChangeArrowheads="1"/>
          </p:cNvSpPr>
          <p:nvPr/>
        </p:nvSpPr>
        <p:spPr bwMode="auto">
          <a:xfrm>
            <a:off x="1089153" y="3446874"/>
            <a:ext cx="2254235"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感谢您使用千库网模板</a:t>
            </a:r>
          </a:p>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
        <p:nvSpPr>
          <p:cNvPr id="86" name="矩形 47">
            <a:extLst>
              <a:ext uri="{FF2B5EF4-FFF2-40B4-BE49-F238E27FC236}">
                <a16:creationId xmlns:a16="http://schemas.microsoft.com/office/drawing/2014/main" xmlns="" id="{A97832A7-AEFE-6342-B470-FFD6B4DA7E61}"/>
              </a:ext>
            </a:extLst>
          </p:cNvPr>
          <p:cNvSpPr>
            <a:spLocks noChangeArrowheads="1"/>
          </p:cNvSpPr>
          <p:nvPr/>
        </p:nvSpPr>
        <p:spPr bwMode="auto">
          <a:xfrm>
            <a:off x="1089153" y="4793428"/>
            <a:ext cx="2254235"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感谢您使用千库网模板</a:t>
            </a:r>
          </a:p>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Tree>
    <p:extLst>
      <p:ext uri="{BB962C8B-B14F-4D97-AF65-F5344CB8AC3E}">
        <p14:creationId xmlns:p14="http://schemas.microsoft.com/office/powerpoint/2010/main" val="151573825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339102"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功能特点展示</a:t>
            </a:r>
            <a:endParaRPr kumimoji="1" lang="en-US" altLang="zh-CN" sz="2800">
              <a:solidFill>
                <a:schemeClr val="tx1">
                  <a:lumMod val="75000"/>
                  <a:lumOff val="25000"/>
                </a:schemeClr>
              </a:solidFill>
              <a:latin typeface="+mn-ea"/>
            </a:endParaRPr>
          </a:p>
        </p:txBody>
      </p:sp>
      <p:sp>
        <p:nvSpPr>
          <p:cNvPr id="3" name="矩形 2">
            <a:extLst>
              <a:ext uri="{FF2B5EF4-FFF2-40B4-BE49-F238E27FC236}">
                <a16:creationId xmlns:a16="http://schemas.microsoft.com/office/drawing/2014/main" xmlns="" id="{7ACCDFA4-04C2-BD4A-87B8-6CFB9DCE3712}"/>
              </a:ext>
            </a:extLst>
          </p:cNvPr>
          <p:cNvSpPr/>
          <p:nvPr/>
        </p:nvSpPr>
        <p:spPr>
          <a:xfrm>
            <a:off x="0" y="1559888"/>
            <a:ext cx="12192000" cy="3301676"/>
          </a:xfrm>
          <a:prstGeom prst="rect">
            <a:avLst/>
          </a:prstGeom>
          <a:blipFill>
            <a:blip r:embed="rId3" cstate="screen">
              <a:extLst>
                <a:ext uri="{BEBA8EAE-BF5A-486C-A8C5-ECC9F3942E4B}">
                  <a14:imgProps xmlns:a14="http://schemas.microsoft.com/office/drawing/2010/main">
                    <a14:imgLayer r:embed="rId4">
                      <a14:imgEffect>
                        <a14:saturation sat="45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8DB592FF-A1F1-1041-8C1C-46BAFF91D7F0}"/>
              </a:ext>
            </a:extLst>
          </p:cNvPr>
          <p:cNvSpPr/>
          <p:nvPr/>
        </p:nvSpPr>
        <p:spPr>
          <a:xfrm>
            <a:off x="263525" y="3688556"/>
            <a:ext cx="11664950" cy="25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latin typeface="微软雅黑" panose="020B0503020204020204" pitchFamily="34" charset="-122"/>
              <a:ea typeface="微软雅黑" panose="020B0503020204020204" pitchFamily="34" charset="-122"/>
            </a:endParaRPr>
          </a:p>
        </p:txBody>
      </p:sp>
      <p:cxnSp>
        <p:nvCxnSpPr>
          <p:cNvPr id="5" name="直接连接符 44">
            <a:extLst>
              <a:ext uri="{FF2B5EF4-FFF2-40B4-BE49-F238E27FC236}">
                <a16:creationId xmlns:a16="http://schemas.microsoft.com/office/drawing/2014/main" xmlns="" id="{AAB93F3B-A0FB-2043-BBDD-D56E6FCB487E}"/>
              </a:ext>
            </a:extLst>
          </p:cNvPr>
          <p:cNvCxnSpPr/>
          <p:nvPr/>
        </p:nvCxnSpPr>
        <p:spPr>
          <a:xfrm>
            <a:off x="3320458" y="3693079"/>
            <a:ext cx="0" cy="2381726"/>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45">
            <a:extLst>
              <a:ext uri="{FF2B5EF4-FFF2-40B4-BE49-F238E27FC236}">
                <a16:creationId xmlns:a16="http://schemas.microsoft.com/office/drawing/2014/main" xmlns="" id="{75D1CF41-E185-3A4E-B3FC-3495FEF65BC0}"/>
              </a:ext>
            </a:extLst>
          </p:cNvPr>
          <p:cNvCxnSpPr/>
          <p:nvPr/>
        </p:nvCxnSpPr>
        <p:spPr>
          <a:xfrm>
            <a:off x="6096001" y="3693079"/>
            <a:ext cx="0" cy="2381726"/>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46">
            <a:extLst>
              <a:ext uri="{FF2B5EF4-FFF2-40B4-BE49-F238E27FC236}">
                <a16:creationId xmlns:a16="http://schemas.microsoft.com/office/drawing/2014/main" xmlns="" id="{4BC19377-9F4E-284A-BC93-C007323146AA}"/>
              </a:ext>
            </a:extLst>
          </p:cNvPr>
          <p:cNvCxnSpPr/>
          <p:nvPr/>
        </p:nvCxnSpPr>
        <p:spPr>
          <a:xfrm>
            <a:off x="8871544" y="3693079"/>
            <a:ext cx="0" cy="2381726"/>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xmlns="" id="{225D1314-23D0-B448-94AF-B6D04A6ED506}"/>
              </a:ext>
            </a:extLst>
          </p:cNvPr>
          <p:cNvSpPr/>
          <p:nvPr/>
        </p:nvSpPr>
        <p:spPr>
          <a:xfrm>
            <a:off x="263524" y="3525677"/>
            <a:ext cx="3056931" cy="294640"/>
          </a:xfrm>
          <a:prstGeom prst="rect">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167C3560-2100-8848-80B3-04A7D0063115}"/>
              </a:ext>
            </a:extLst>
          </p:cNvPr>
          <p:cNvSpPr/>
          <p:nvPr/>
        </p:nvSpPr>
        <p:spPr>
          <a:xfrm>
            <a:off x="3320457" y="3525677"/>
            <a:ext cx="2775543" cy="294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xmlns="" id="{89F718EA-4259-6844-8C1A-7636CB7313A4}"/>
              </a:ext>
            </a:extLst>
          </p:cNvPr>
          <p:cNvSpPr/>
          <p:nvPr/>
        </p:nvSpPr>
        <p:spPr>
          <a:xfrm>
            <a:off x="6096000" y="3525677"/>
            <a:ext cx="2775544" cy="294640"/>
          </a:xfrm>
          <a:prstGeom prst="rect">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3856B579-BB52-E341-87A0-17A37D8095F4}"/>
              </a:ext>
            </a:extLst>
          </p:cNvPr>
          <p:cNvSpPr/>
          <p:nvPr/>
        </p:nvSpPr>
        <p:spPr>
          <a:xfrm>
            <a:off x="8871544" y="3525677"/>
            <a:ext cx="3056932" cy="294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latin typeface="微软雅黑" panose="020B0503020204020204" pitchFamily="34" charset="-122"/>
              <a:ea typeface="微软雅黑" panose="020B0503020204020204" pitchFamily="34" charset="-122"/>
            </a:endParaRPr>
          </a:p>
        </p:txBody>
      </p:sp>
      <p:sp>
        <p:nvSpPr>
          <p:cNvPr id="12" name="椭圆 1">
            <a:extLst>
              <a:ext uri="{FF2B5EF4-FFF2-40B4-BE49-F238E27FC236}">
                <a16:creationId xmlns:a16="http://schemas.microsoft.com/office/drawing/2014/main" xmlns="" id="{EE0ED31E-96BF-A241-8C13-56275DA08CCC}"/>
              </a:ext>
            </a:extLst>
          </p:cNvPr>
          <p:cNvSpPr/>
          <p:nvPr/>
        </p:nvSpPr>
        <p:spPr>
          <a:xfrm>
            <a:off x="1537992" y="3956247"/>
            <a:ext cx="508000" cy="468532"/>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24">
            <a:extLst>
              <a:ext uri="{FF2B5EF4-FFF2-40B4-BE49-F238E27FC236}">
                <a16:creationId xmlns:a16="http://schemas.microsoft.com/office/drawing/2014/main" xmlns="" id="{A4ECF21C-57CC-F049-B484-EF43EE869DB8}"/>
              </a:ext>
            </a:extLst>
          </p:cNvPr>
          <p:cNvSpPr/>
          <p:nvPr/>
        </p:nvSpPr>
        <p:spPr>
          <a:xfrm>
            <a:off x="4476629" y="3936513"/>
            <a:ext cx="463201" cy="508000"/>
          </a:xfrm>
          <a:custGeom>
            <a:avLst/>
            <a:gdLst>
              <a:gd name="connsiteX0" fmla="*/ 314616 w 554856"/>
              <a:gd name="connsiteY0" fmla="*/ 256070 h 608519"/>
              <a:gd name="connsiteX1" fmla="*/ 262711 w 554856"/>
              <a:gd name="connsiteY1" fmla="*/ 307611 h 608519"/>
              <a:gd name="connsiteX2" fmla="*/ 241014 w 554856"/>
              <a:gd name="connsiteY2" fmla="*/ 285856 h 608519"/>
              <a:gd name="connsiteX3" fmla="*/ 218289 w 554856"/>
              <a:gd name="connsiteY3" fmla="*/ 308265 h 608519"/>
              <a:gd name="connsiteX4" fmla="*/ 239986 w 554856"/>
              <a:gd name="connsiteY4" fmla="*/ 330020 h 608519"/>
              <a:gd name="connsiteX5" fmla="*/ 262618 w 554856"/>
              <a:gd name="connsiteY5" fmla="*/ 352803 h 608519"/>
              <a:gd name="connsiteX6" fmla="*/ 285250 w 554856"/>
              <a:gd name="connsiteY6" fmla="*/ 330300 h 608519"/>
              <a:gd name="connsiteX7" fmla="*/ 337155 w 554856"/>
              <a:gd name="connsiteY7" fmla="*/ 278760 h 608519"/>
              <a:gd name="connsiteX8" fmla="*/ 261963 w 554856"/>
              <a:gd name="connsiteY8" fmla="*/ 129646 h 608519"/>
              <a:gd name="connsiteX9" fmla="*/ 293387 w 554856"/>
              <a:gd name="connsiteY9" fmla="*/ 129646 h 608519"/>
              <a:gd name="connsiteX10" fmla="*/ 304983 w 554856"/>
              <a:gd name="connsiteY10" fmla="*/ 141224 h 608519"/>
              <a:gd name="connsiteX11" fmla="*/ 304983 w 554856"/>
              <a:gd name="connsiteY11" fmla="*/ 167368 h 608519"/>
              <a:gd name="connsiteX12" fmla="*/ 355485 w 554856"/>
              <a:gd name="connsiteY12" fmla="*/ 188283 h 608519"/>
              <a:gd name="connsiteX13" fmla="*/ 373909 w 554856"/>
              <a:gd name="connsiteY13" fmla="*/ 169796 h 608519"/>
              <a:gd name="connsiteX14" fmla="*/ 390275 w 554856"/>
              <a:gd name="connsiteY14" fmla="*/ 169796 h 608519"/>
              <a:gd name="connsiteX15" fmla="*/ 412440 w 554856"/>
              <a:gd name="connsiteY15" fmla="*/ 192018 h 608519"/>
              <a:gd name="connsiteX16" fmla="*/ 412440 w 554856"/>
              <a:gd name="connsiteY16" fmla="*/ 208264 h 608519"/>
              <a:gd name="connsiteX17" fmla="*/ 394016 w 554856"/>
              <a:gd name="connsiteY17" fmla="*/ 226752 h 608519"/>
              <a:gd name="connsiteX18" fmla="*/ 414965 w 554856"/>
              <a:gd name="connsiteY18" fmla="*/ 277172 h 608519"/>
              <a:gd name="connsiteX19" fmla="*/ 441151 w 554856"/>
              <a:gd name="connsiteY19" fmla="*/ 277172 h 608519"/>
              <a:gd name="connsiteX20" fmla="*/ 452748 w 554856"/>
              <a:gd name="connsiteY20" fmla="*/ 288750 h 608519"/>
              <a:gd name="connsiteX21" fmla="*/ 452748 w 554856"/>
              <a:gd name="connsiteY21" fmla="*/ 320123 h 608519"/>
              <a:gd name="connsiteX22" fmla="*/ 441151 w 554856"/>
              <a:gd name="connsiteY22" fmla="*/ 331701 h 608519"/>
              <a:gd name="connsiteX23" fmla="*/ 414965 w 554856"/>
              <a:gd name="connsiteY23" fmla="*/ 331701 h 608519"/>
              <a:gd name="connsiteX24" fmla="*/ 394016 w 554856"/>
              <a:gd name="connsiteY24" fmla="*/ 382121 h 608519"/>
              <a:gd name="connsiteX25" fmla="*/ 412440 w 554856"/>
              <a:gd name="connsiteY25" fmla="*/ 400515 h 608519"/>
              <a:gd name="connsiteX26" fmla="*/ 412440 w 554856"/>
              <a:gd name="connsiteY26" fmla="*/ 416855 h 608519"/>
              <a:gd name="connsiteX27" fmla="*/ 390275 w 554856"/>
              <a:gd name="connsiteY27" fmla="*/ 438984 h 608519"/>
              <a:gd name="connsiteX28" fmla="*/ 373909 w 554856"/>
              <a:gd name="connsiteY28" fmla="*/ 438984 h 608519"/>
              <a:gd name="connsiteX29" fmla="*/ 355485 w 554856"/>
              <a:gd name="connsiteY29" fmla="*/ 420590 h 608519"/>
              <a:gd name="connsiteX30" fmla="*/ 304983 w 554856"/>
              <a:gd name="connsiteY30" fmla="*/ 441505 h 608519"/>
              <a:gd name="connsiteX31" fmla="*/ 304983 w 554856"/>
              <a:gd name="connsiteY31" fmla="*/ 467649 h 608519"/>
              <a:gd name="connsiteX32" fmla="*/ 293387 w 554856"/>
              <a:gd name="connsiteY32" fmla="*/ 479227 h 608519"/>
              <a:gd name="connsiteX33" fmla="*/ 261963 w 554856"/>
              <a:gd name="connsiteY33" fmla="*/ 479227 h 608519"/>
              <a:gd name="connsiteX34" fmla="*/ 250367 w 554856"/>
              <a:gd name="connsiteY34" fmla="*/ 467649 h 608519"/>
              <a:gd name="connsiteX35" fmla="*/ 250367 w 554856"/>
              <a:gd name="connsiteY35" fmla="*/ 441505 h 608519"/>
              <a:gd name="connsiteX36" fmla="*/ 199865 w 554856"/>
              <a:gd name="connsiteY36" fmla="*/ 420590 h 608519"/>
              <a:gd name="connsiteX37" fmla="*/ 181441 w 554856"/>
              <a:gd name="connsiteY37" fmla="*/ 438984 h 608519"/>
              <a:gd name="connsiteX38" fmla="*/ 165075 w 554856"/>
              <a:gd name="connsiteY38" fmla="*/ 438984 h 608519"/>
              <a:gd name="connsiteX39" fmla="*/ 142910 w 554856"/>
              <a:gd name="connsiteY39" fmla="*/ 416855 h 608519"/>
              <a:gd name="connsiteX40" fmla="*/ 142910 w 554856"/>
              <a:gd name="connsiteY40" fmla="*/ 400515 h 608519"/>
              <a:gd name="connsiteX41" fmla="*/ 161334 w 554856"/>
              <a:gd name="connsiteY41" fmla="*/ 382121 h 608519"/>
              <a:gd name="connsiteX42" fmla="*/ 140385 w 554856"/>
              <a:gd name="connsiteY42" fmla="*/ 331701 h 608519"/>
              <a:gd name="connsiteX43" fmla="*/ 114199 w 554856"/>
              <a:gd name="connsiteY43" fmla="*/ 331701 h 608519"/>
              <a:gd name="connsiteX44" fmla="*/ 102602 w 554856"/>
              <a:gd name="connsiteY44" fmla="*/ 320123 h 608519"/>
              <a:gd name="connsiteX45" fmla="*/ 102602 w 554856"/>
              <a:gd name="connsiteY45" fmla="*/ 288750 h 608519"/>
              <a:gd name="connsiteX46" fmla="*/ 114199 w 554856"/>
              <a:gd name="connsiteY46" fmla="*/ 277172 h 608519"/>
              <a:gd name="connsiteX47" fmla="*/ 140385 w 554856"/>
              <a:gd name="connsiteY47" fmla="*/ 277172 h 608519"/>
              <a:gd name="connsiteX48" fmla="*/ 161334 w 554856"/>
              <a:gd name="connsiteY48" fmla="*/ 226752 h 608519"/>
              <a:gd name="connsiteX49" fmla="*/ 142910 w 554856"/>
              <a:gd name="connsiteY49" fmla="*/ 208264 h 608519"/>
              <a:gd name="connsiteX50" fmla="*/ 142910 w 554856"/>
              <a:gd name="connsiteY50" fmla="*/ 192018 h 608519"/>
              <a:gd name="connsiteX51" fmla="*/ 165075 w 554856"/>
              <a:gd name="connsiteY51" fmla="*/ 169796 h 608519"/>
              <a:gd name="connsiteX52" fmla="*/ 181441 w 554856"/>
              <a:gd name="connsiteY52" fmla="*/ 169796 h 608519"/>
              <a:gd name="connsiteX53" fmla="*/ 199865 w 554856"/>
              <a:gd name="connsiteY53" fmla="*/ 188283 h 608519"/>
              <a:gd name="connsiteX54" fmla="*/ 250367 w 554856"/>
              <a:gd name="connsiteY54" fmla="*/ 167368 h 608519"/>
              <a:gd name="connsiteX55" fmla="*/ 250367 w 554856"/>
              <a:gd name="connsiteY55" fmla="*/ 141224 h 608519"/>
              <a:gd name="connsiteX56" fmla="*/ 261963 w 554856"/>
              <a:gd name="connsiteY56" fmla="*/ 129646 h 608519"/>
              <a:gd name="connsiteX57" fmla="*/ 440285 w 554856"/>
              <a:gd name="connsiteY57" fmla="*/ 80038 h 608519"/>
              <a:gd name="connsiteX58" fmla="*/ 554856 w 554856"/>
              <a:gd name="connsiteY58" fmla="*/ 304248 h 608519"/>
              <a:gd name="connsiteX59" fmla="*/ 277361 w 554856"/>
              <a:gd name="connsiteY59" fmla="*/ 581312 h 608519"/>
              <a:gd name="connsiteX60" fmla="*/ 277361 w 554856"/>
              <a:gd name="connsiteY60" fmla="*/ 605311 h 608519"/>
              <a:gd name="connsiteX61" fmla="*/ 272404 w 554856"/>
              <a:gd name="connsiteY61" fmla="*/ 607926 h 608519"/>
              <a:gd name="connsiteX62" fmla="*/ 207216 w 554856"/>
              <a:gd name="connsiteY62" fmla="*/ 563289 h 608519"/>
              <a:gd name="connsiteX63" fmla="*/ 207216 w 554856"/>
              <a:gd name="connsiteY63" fmla="*/ 558060 h 608519"/>
              <a:gd name="connsiteX64" fmla="*/ 272404 w 554856"/>
              <a:gd name="connsiteY64" fmla="*/ 513330 h 608519"/>
              <a:gd name="connsiteX65" fmla="*/ 277361 w 554856"/>
              <a:gd name="connsiteY65" fmla="*/ 515945 h 608519"/>
              <a:gd name="connsiteX66" fmla="*/ 277361 w 554856"/>
              <a:gd name="connsiteY66" fmla="*/ 539944 h 608519"/>
              <a:gd name="connsiteX67" fmla="*/ 513423 w 554856"/>
              <a:gd name="connsiteY67" fmla="*/ 304248 h 608519"/>
              <a:gd name="connsiteX68" fmla="*/ 415968 w 554856"/>
              <a:gd name="connsiteY68" fmla="*/ 113375 h 608519"/>
              <a:gd name="connsiteX69" fmla="*/ 282452 w 554856"/>
              <a:gd name="connsiteY69" fmla="*/ 594 h 608519"/>
              <a:gd name="connsiteX70" fmla="*/ 347640 w 554856"/>
              <a:gd name="connsiteY70" fmla="*/ 45229 h 608519"/>
              <a:gd name="connsiteX71" fmla="*/ 347640 w 554856"/>
              <a:gd name="connsiteY71" fmla="*/ 50551 h 608519"/>
              <a:gd name="connsiteX72" fmla="*/ 282452 w 554856"/>
              <a:gd name="connsiteY72" fmla="*/ 95279 h 608519"/>
              <a:gd name="connsiteX73" fmla="*/ 277402 w 554856"/>
              <a:gd name="connsiteY73" fmla="*/ 92665 h 608519"/>
              <a:gd name="connsiteX74" fmla="*/ 277402 w 554856"/>
              <a:gd name="connsiteY74" fmla="*/ 68573 h 608519"/>
              <a:gd name="connsiteX75" fmla="*/ 41339 w 554856"/>
              <a:gd name="connsiteY75" fmla="*/ 304259 h 608519"/>
              <a:gd name="connsiteX76" fmla="*/ 138888 w 554856"/>
              <a:gd name="connsiteY76" fmla="*/ 495123 h 608519"/>
              <a:gd name="connsiteX77" fmla="*/ 114571 w 554856"/>
              <a:gd name="connsiteY77" fmla="*/ 528552 h 608519"/>
              <a:gd name="connsiteX78" fmla="*/ 0 w 554856"/>
              <a:gd name="connsiteY78" fmla="*/ 304259 h 608519"/>
              <a:gd name="connsiteX79" fmla="*/ 277402 w 554856"/>
              <a:gd name="connsiteY79" fmla="*/ 27300 h 608519"/>
              <a:gd name="connsiteX80" fmla="*/ 277402 w 554856"/>
              <a:gd name="connsiteY80" fmla="*/ 3209 h 608519"/>
              <a:gd name="connsiteX81" fmla="*/ 282452 w 554856"/>
              <a:gd name="connsiteY81" fmla="*/ 594 h 60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54856" h="608519">
                <a:moveTo>
                  <a:pt x="314616" y="256070"/>
                </a:moveTo>
                <a:lnTo>
                  <a:pt x="262711" y="307611"/>
                </a:lnTo>
                <a:lnTo>
                  <a:pt x="241014" y="285856"/>
                </a:lnTo>
                <a:lnTo>
                  <a:pt x="218289" y="308265"/>
                </a:lnTo>
                <a:lnTo>
                  <a:pt x="239986" y="330020"/>
                </a:lnTo>
                <a:lnTo>
                  <a:pt x="262618" y="352803"/>
                </a:lnTo>
                <a:lnTo>
                  <a:pt x="285250" y="330300"/>
                </a:lnTo>
                <a:lnTo>
                  <a:pt x="337155" y="278760"/>
                </a:lnTo>
                <a:close/>
                <a:moveTo>
                  <a:pt x="261963" y="129646"/>
                </a:moveTo>
                <a:lnTo>
                  <a:pt x="293387" y="129646"/>
                </a:lnTo>
                <a:cubicBezTo>
                  <a:pt x="299840" y="129646"/>
                  <a:pt x="304983" y="134875"/>
                  <a:pt x="304983" y="141224"/>
                </a:cubicBezTo>
                <a:lnTo>
                  <a:pt x="304983" y="167368"/>
                </a:lnTo>
                <a:cubicBezTo>
                  <a:pt x="323314" y="170916"/>
                  <a:pt x="340428" y="178199"/>
                  <a:pt x="355485" y="188283"/>
                </a:cubicBezTo>
                <a:lnTo>
                  <a:pt x="373909" y="169796"/>
                </a:lnTo>
                <a:cubicBezTo>
                  <a:pt x="378398" y="165314"/>
                  <a:pt x="385786" y="165314"/>
                  <a:pt x="390275" y="169796"/>
                </a:cubicBezTo>
                <a:lnTo>
                  <a:pt x="412440" y="192018"/>
                </a:lnTo>
                <a:cubicBezTo>
                  <a:pt x="416929" y="196500"/>
                  <a:pt x="416929" y="203783"/>
                  <a:pt x="412440" y="208264"/>
                </a:cubicBezTo>
                <a:lnTo>
                  <a:pt x="394016" y="226752"/>
                </a:lnTo>
                <a:cubicBezTo>
                  <a:pt x="404117" y="241691"/>
                  <a:pt x="411318" y="258872"/>
                  <a:pt x="414965" y="277172"/>
                </a:cubicBezTo>
                <a:lnTo>
                  <a:pt x="441151" y="277172"/>
                </a:lnTo>
                <a:cubicBezTo>
                  <a:pt x="447604" y="277172"/>
                  <a:pt x="452748" y="282401"/>
                  <a:pt x="452748" y="288750"/>
                </a:cubicBezTo>
                <a:lnTo>
                  <a:pt x="452748" y="320123"/>
                </a:lnTo>
                <a:cubicBezTo>
                  <a:pt x="452748" y="326565"/>
                  <a:pt x="447511" y="331701"/>
                  <a:pt x="441151" y="331701"/>
                </a:cubicBezTo>
                <a:lnTo>
                  <a:pt x="414965" y="331701"/>
                </a:lnTo>
                <a:cubicBezTo>
                  <a:pt x="411318" y="350002"/>
                  <a:pt x="404117" y="366995"/>
                  <a:pt x="394016" y="382121"/>
                </a:cubicBezTo>
                <a:lnTo>
                  <a:pt x="412440" y="400515"/>
                </a:lnTo>
                <a:cubicBezTo>
                  <a:pt x="416929" y="404997"/>
                  <a:pt x="416929" y="412373"/>
                  <a:pt x="412440" y="416855"/>
                </a:cubicBezTo>
                <a:lnTo>
                  <a:pt x="390275" y="438984"/>
                </a:lnTo>
                <a:cubicBezTo>
                  <a:pt x="385786" y="443466"/>
                  <a:pt x="378398" y="443466"/>
                  <a:pt x="373909" y="438984"/>
                </a:cubicBezTo>
                <a:lnTo>
                  <a:pt x="355485" y="420590"/>
                </a:lnTo>
                <a:cubicBezTo>
                  <a:pt x="340522" y="430674"/>
                  <a:pt x="323314" y="437864"/>
                  <a:pt x="304983" y="441505"/>
                </a:cubicBezTo>
                <a:lnTo>
                  <a:pt x="304983" y="467649"/>
                </a:lnTo>
                <a:cubicBezTo>
                  <a:pt x="304983" y="474092"/>
                  <a:pt x="299746" y="479227"/>
                  <a:pt x="293387" y="479227"/>
                </a:cubicBezTo>
                <a:lnTo>
                  <a:pt x="261963" y="479227"/>
                </a:lnTo>
                <a:cubicBezTo>
                  <a:pt x="255510" y="479227"/>
                  <a:pt x="250367" y="473998"/>
                  <a:pt x="250367" y="467649"/>
                </a:cubicBezTo>
                <a:lnTo>
                  <a:pt x="250367" y="441505"/>
                </a:lnTo>
                <a:cubicBezTo>
                  <a:pt x="232036" y="437864"/>
                  <a:pt x="214922" y="430674"/>
                  <a:pt x="199865" y="420590"/>
                </a:cubicBezTo>
                <a:lnTo>
                  <a:pt x="181441" y="438984"/>
                </a:lnTo>
                <a:cubicBezTo>
                  <a:pt x="176952" y="443466"/>
                  <a:pt x="169564" y="443466"/>
                  <a:pt x="165075" y="438984"/>
                </a:cubicBezTo>
                <a:lnTo>
                  <a:pt x="142910" y="416855"/>
                </a:lnTo>
                <a:cubicBezTo>
                  <a:pt x="138421" y="412373"/>
                  <a:pt x="138421" y="404997"/>
                  <a:pt x="142910" y="400515"/>
                </a:cubicBezTo>
                <a:lnTo>
                  <a:pt x="161334" y="382121"/>
                </a:lnTo>
                <a:cubicBezTo>
                  <a:pt x="151233" y="367182"/>
                  <a:pt x="144032" y="350002"/>
                  <a:pt x="140385" y="331701"/>
                </a:cubicBezTo>
                <a:lnTo>
                  <a:pt x="114199" y="331701"/>
                </a:lnTo>
                <a:cubicBezTo>
                  <a:pt x="107746" y="331701"/>
                  <a:pt x="102602" y="326472"/>
                  <a:pt x="102602" y="320123"/>
                </a:cubicBezTo>
                <a:lnTo>
                  <a:pt x="102602" y="288750"/>
                </a:lnTo>
                <a:cubicBezTo>
                  <a:pt x="102602" y="282214"/>
                  <a:pt x="107839" y="277172"/>
                  <a:pt x="114199" y="277172"/>
                </a:cubicBezTo>
                <a:lnTo>
                  <a:pt x="140385" y="277172"/>
                </a:lnTo>
                <a:cubicBezTo>
                  <a:pt x="144032" y="258872"/>
                  <a:pt x="151233" y="241785"/>
                  <a:pt x="161334" y="226752"/>
                </a:cubicBezTo>
                <a:lnTo>
                  <a:pt x="142910" y="208264"/>
                </a:lnTo>
                <a:cubicBezTo>
                  <a:pt x="138421" y="203783"/>
                  <a:pt x="138421" y="196500"/>
                  <a:pt x="142910" y="192018"/>
                </a:cubicBezTo>
                <a:lnTo>
                  <a:pt x="165075" y="169796"/>
                </a:lnTo>
                <a:cubicBezTo>
                  <a:pt x="169564" y="165314"/>
                  <a:pt x="176952" y="165314"/>
                  <a:pt x="181441" y="169796"/>
                </a:cubicBezTo>
                <a:lnTo>
                  <a:pt x="199865" y="188283"/>
                </a:lnTo>
                <a:cubicBezTo>
                  <a:pt x="214828" y="178199"/>
                  <a:pt x="232036" y="170916"/>
                  <a:pt x="250367" y="167368"/>
                </a:cubicBezTo>
                <a:lnTo>
                  <a:pt x="250367" y="141224"/>
                </a:lnTo>
                <a:cubicBezTo>
                  <a:pt x="250367" y="134688"/>
                  <a:pt x="255604" y="129646"/>
                  <a:pt x="261963" y="129646"/>
                </a:cubicBezTo>
                <a:close/>
                <a:moveTo>
                  <a:pt x="440285" y="80038"/>
                </a:moveTo>
                <a:cubicBezTo>
                  <a:pt x="511927" y="131958"/>
                  <a:pt x="554856" y="215909"/>
                  <a:pt x="554856" y="304248"/>
                </a:cubicBezTo>
                <a:cubicBezTo>
                  <a:pt x="554856" y="457021"/>
                  <a:pt x="430371" y="581312"/>
                  <a:pt x="277361" y="581312"/>
                </a:cubicBezTo>
                <a:lnTo>
                  <a:pt x="277361" y="605311"/>
                </a:lnTo>
                <a:cubicBezTo>
                  <a:pt x="277361" y="607926"/>
                  <a:pt x="274555" y="609420"/>
                  <a:pt x="272404" y="607926"/>
                </a:cubicBezTo>
                <a:lnTo>
                  <a:pt x="207216" y="563289"/>
                </a:lnTo>
                <a:cubicBezTo>
                  <a:pt x="205345" y="561982"/>
                  <a:pt x="205345" y="559274"/>
                  <a:pt x="207216" y="558060"/>
                </a:cubicBezTo>
                <a:lnTo>
                  <a:pt x="272404" y="513330"/>
                </a:lnTo>
                <a:cubicBezTo>
                  <a:pt x="274555" y="511836"/>
                  <a:pt x="277361" y="513330"/>
                  <a:pt x="277361" y="515945"/>
                </a:cubicBezTo>
                <a:lnTo>
                  <a:pt x="277361" y="539944"/>
                </a:lnTo>
                <a:cubicBezTo>
                  <a:pt x="407551" y="539944"/>
                  <a:pt x="513423" y="434236"/>
                  <a:pt x="513423" y="304248"/>
                </a:cubicBezTo>
                <a:cubicBezTo>
                  <a:pt x="513423" y="229076"/>
                  <a:pt x="477041" y="157638"/>
                  <a:pt x="415968" y="113375"/>
                </a:cubicBezTo>
                <a:close/>
                <a:moveTo>
                  <a:pt x="282452" y="594"/>
                </a:moveTo>
                <a:lnTo>
                  <a:pt x="347640" y="45229"/>
                </a:lnTo>
                <a:cubicBezTo>
                  <a:pt x="349511" y="46536"/>
                  <a:pt x="349511" y="49337"/>
                  <a:pt x="347640" y="50551"/>
                </a:cubicBezTo>
                <a:lnTo>
                  <a:pt x="282452" y="95279"/>
                </a:lnTo>
                <a:cubicBezTo>
                  <a:pt x="280301" y="96773"/>
                  <a:pt x="277402" y="95279"/>
                  <a:pt x="277402" y="92665"/>
                </a:cubicBezTo>
                <a:lnTo>
                  <a:pt x="277402" y="68573"/>
                </a:lnTo>
                <a:cubicBezTo>
                  <a:pt x="147212" y="68573"/>
                  <a:pt x="41339" y="174277"/>
                  <a:pt x="41339" y="304259"/>
                </a:cubicBezTo>
                <a:cubicBezTo>
                  <a:pt x="41339" y="379521"/>
                  <a:pt x="77908" y="450862"/>
                  <a:pt x="138888" y="495123"/>
                </a:cubicBezTo>
                <a:lnTo>
                  <a:pt x="114571" y="528552"/>
                </a:lnTo>
                <a:cubicBezTo>
                  <a:pt x="42835" y="476634"/>
                  <a:pt x="0" y="392687"/>
                  <a:pt x="0" y="304259"/>
                </a:cubicBezTo>
                <a:cubicBezTo>
                  <a:pt x="0" y="151493"/>
                  <a:pt x="124391" y="27300"/>
                  <a:pt x="277402" y="27300"/>
                </a:cubicBezTo>
                <a:lnTo>
                  <a:pt x="277402" y="3209"/>
                </a:lnTo>
                <a:cubicBezTo>
                  <a:pt x="277402" y="594"/>
                  <a:pt x="280301" y="-900"/>
                  <a:pt x="282452" y="594"/>
                </a:cubicBezTo>
                <a:close/>
              </a:path>
            </a:pathLst>
          </a:cu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25">
            <a:extLst>
              <a:ext uri="{FF2B5EF4-FFF2-40B4-BE49-F238E27FC236}">
                <a16:creationId xmlns:a16="http://schemas.microsoft.com/office/drawing/2014/main" xmlns="" id="{F53AB512-314D-BF4E-BE85-CCA2E2AB95B3}"/>
              </a:ext>
            </a:extLst>
          </p:cNvPr>
          <p:cNvSpPr/>
          <p:nvPr/>
        </p:nvSpPr>
        <p:spPr>
          <a:xfrm>
            <a:off x="7229772" y="3955120"/>
            <a:ext cx="508000" cy="470786"/>
          </a:xfrm>
          <a:custGeom>
            <a:avLst/>
            <a:gdLst>
              <a:gd name="connsiteX0" fmla="*/ 182950 w 609756"/>
              <a:gd name="connsiteY0" fmla="*/ 245143 h 565088"/>
              <a:gd name="connsiteX1" fmla="*/ 177620 w 609756"/>
              <a:gd name="connsiteY1" fmla="*/ 266996 h 565088"/>
              <a:gd name="connsiteX2" fmla="*/ 170887 w 609756"/>
              <a:gd name="connsiteY2" fmla="*/ 290809 h 565088"/>
              <a:gd name="connsiteX3" fmla="*/ 195854 w 609756"/>
              <a:gd name="connsiteY3" fmla="*/ 290809 h 565088"/>
              <a:gd name="connsiteX4" fmla="*/ 188841 w 609756"/>
              <a:gd name="connsiteY4" fmla="*/ 266996 h 565088"/>
              <a:gd name="connsiteX5" fmla="*/ 183230 w 609756"/>
              <a:gd name="connsiteY5" fmla="*/ 245143 h 565088"/>
              <a:gd name="connsiteX6" fmla="*/ 361154 w 609756"/>
              <a:gd name="connsiteY6" fmla="*/ 226092 h 565088"/>
              <a:gd name="connsiteX7" fmla="*/ 431027 w 609756"/>
              <a:gd name="connsiteY7" fmla="*/ 226092 h 565088"/>
              <a:gd name="connsiteX8" fmla="*/ 431027 w 609756"/>
              <a:gd name="connsiteY8" fmla="*/ 247104 h 565088"/>
              <a:gd name="connsiteX9" fmla="*/ 386971 w 609756"/>
              <a:gd name="connsiteY9" fmla="*/ 247104 h 565088"/>
              <a:gd name="connsiteX10" fmla="*/ 386971 w 609756"/>
              <a:gd name="connsiteY10" fmla="*/ 270357 h 565088"/>
              <a:gd name="connsiteX11" fmla="*/ 428502 w 609756"/>
              <a:gd name="connsiteY11" fmla="*/ 270357 h 565088"/>
              <a:gd name="connsiteX12" fmla="*/ 428502 w 609756"/>
              <a:gd name="connsiteY12" fmla="*/ 291370 h 565088"/>
              <a:gd name="connsiteX13" fmla="*/ 386971 w 609756"/>
              <a:gd name="connsiteY13" fmla="*/ 291370 h 565088"/>
              <a:gd name="connsiteX14" fmla="*/ 386971 w 609756"/>
              <a:gd name="connsiteY14" fmla="*/ 317985 h 565088"/>
              <a:gd name="connsiteX15" fmla="*/ 433272 w 609756"/>
              <a:gd name="connsiteY15" fmla="*/ 317985 h 565088"/>
              <a:gd name="connsiteX16" fmla="*/ 433272 w 609756"/>
              <a:gd name="connsiteY16" fmla="*/ 338997 h 565088"/>
              <a:gd name="connsiteX17" fmla="*/ 361154 w 609756"/>
              <a:gd name="connsiteY17" fmla="*/ 338997 h 565088"/>
              <a:gd name="connsiteX18" fmla="*/ 167240 w 609756"/>
              <a:gd name="connsiteY18" fmla="*/ 226092 h 565088"/>
              <a:gd name="connsiteX19" fmla="*/ 200904 w 609756"/>
              <a:gd name="connsiteY19" fmla="*/ 226092 h 565088"/>
              <a:gd name="connsiteX20" fmla="*/ 235971 w 609756"/>
              <a:gd name="connsiteY20" fmla="*/ 338997 h 565088"/>
              <a:gd name="connsiteX21" fmla="*/ 208479 w 609756"/>
              <a:gd name="connsiteY21" fmla="*/ 338997 h 565088"/>
              <a:gd name="connsiteX22" fmla="*/ 199782 w 609756"/>
              <a:gd name="connsiteY22" fmla="*/ 309860 h 565088"/>
              <a:gd name="connsiteX23" fmla="*/ 167240 w 609756"/>
              <a:gd name="connsiteY23" fmla="*/ 309860 h 565088"/>
              <a:gd name="connsiteX24" fmla="*/ 159385 w 609756"/>
              <a:gd name="connsiteY24" fmla="*/ 338997 h 565088"/>
              <a:gd name="connsiteX25" fmla="*/ 132734 w 609756"/>
              <a:gd name="connsiteY25" fmla="*/ 338997 h 565088"/>
              <a:gd name="connsiteX26" fmla="*/ 306124 w 609756"/>
              <a:gd name="connsiteY26" fmla="*/ 224963 h 565088"/>
              <a:gd name="connsiteX27" fmla="*/ 337538 w 609756"/>
              <a:gd name="connsiteY27" fmla="*/ 230567 h 565088"/>
              <a:gd name="connsiteX28" fmla="*/ 332209 w 609756"/>
              <a:gd name="connsiteY28" fmla="*/ 251022 h 565088"/>
              <a:gd name="connsiteX29" fmla="*/ 305844 w 609756"/>
              <a:gd name="connsiteY29" fmla="*/ 245978 h 565088"/>
              <a:gd name="connsiteX30" fmla="*/ 268540 w 609756"/>
              <a:gd name="connsiteY30" fmla="*/ 282404 h 565088"/>
              <a:gd name="connsiteX31" fmla="*/ 303880 w 609756"/>
              <a:gd name="connsiteY31" fmla="*/ 319391 h 565088"/>
              <a:gd name="connsiteX32" fmla="*/ 316502 w 609756"/>
              <a:gd name="connsiteY32" fmla="*/ 317710 h 565088"/>
              <a:gd name="connsiteX33" fmla="*/ 316502 w 609756"/>
              <a:gd name="connsiteY33" fmla="*/ 294173 h 565088"/>
              <a:gd name="connsiteX34" fmla="*/ 299112 w 609756"/>
              <a:gd name="connsiteY34" fmla="*/ 294173 h 565088"/>
              <a:gd name="connsiteX35" fmla="*/ 299112 w 609756"/>
              <a:gd name="connsiteY35" fmla="*/ 274279 h 565088"/>
              <a:gd name="connsiteX36" fmla="*/ 341184 w 609756"/>
              <a:gd name="connsiteY36" fmla="*/ 274279 h 565088"/>
              <a:gd name="connsiteX37" fmla="*/ 341184 w 609756"/>
              <a:gd name="connsiteY37" fmla="*/ 333681 h 565088"/>
              <a:gd name="connsiteX38" fmla="*/ 303320 w 609756"/>
              <a:gd name="connsiteY38" fmla="*/ 340126 h 565088"/>
              <a:gd name="connsiteX39" fmla="*/ 257602 w 609756"/>
              <a:gd name="connsiteY39" fmla="*/ 324995 h 565088"/>
              <a:gd name="connsiteX40" fmla="*/ 241614 w 609756"/>
              <a:gd name="connsiteY40" fmla="*/ 283805 h 565088"/>
              <a:gd name="connsiteX41" fmla="*/ 306124 w 609756"/>
              <a:gd name="connsiteY41" fmla="*/ 224963 h 565088"/>
              <a:gd name="connsiteX42" fmla="*/ 283131 w 609756"/>
              <a:gd name="connsiteY42" fmla="*/ 0 h 565088"/>
              <a:gd name="connsiteX43" fmla="*/ 531748 w 609756"/>
              <a:gd name="connsiteY43" fmla="*/ 148206 h 565088"/>
              <a:gd name="connsiteX44" fmla="*/ 507896 w 609756"/>
              <a:gd name="connsiteY44" fmla="*/ 196114 h 565088"/>
              <a:gd name="connsiteX45" fmla="*/ 283131 w 609756"/>
              <a:gd name="connsiteY45" fmla="*/ 41744 h 565088"/>
              <a:gd name="connsiteX46" fmla="*/ 41810 w 609756"/>
              <a:gd name="connsiteY46" fmla="*/ 282684 h 565088"/>
              <a:gd name="connsiteX47" fmla="*/ 283131 w 609756"/>
              <a:gd name="connsiteY47" fmla="*/ 523344 h 565088"/>
              <a:gd name="connsiteX48" fmla="*/ 512386 w 609756"/>
              <a:gd name="connsiteY48" fmla="*/ 355807 h 565088"/>
              <a:gd name="connsiteX49" fmla="*/ 462999 w 609756"/>
              <a:gd name="connsiteY49" fmla="*/ 355807 h 565088"/>
              <a:gd name="connsiteX50" fmla="*/ 536518 w 609756"/>
              <a:gd name="connsiteY50" fmla="*/ 209281 h 565088"/>
              <a:gd name="connsiteX51" fmla="*/ 609756 w 609756"/>
              <a:gd name="connsiteY51" fmla="*/ 355807 h 565088"/>
              <a:gd name="connsiteX52" fmla="*/ 556160 w 609756"/>
              <a:gd name="connsiteY52" fmla="*/ 355807 h 565088"/>
              <a:gd name="connsiteX53" fmla="*/ 283131 w 609756"/>
              <a:gd name="connsiteY53" fmla="*/ 565088 h 565088"/>
              <a:gd name="connsiteX54" fmla="*/ 0 w 609756"/>
              <a:gd name="connsiteY54" fmla="*/ 282684 h 565088"/>
              <a:gd name="connsiteX55" fmla="*/ 283131 w 609756"/>
              <a:gd name="connsiteY55" fmla="*/ 0 h 56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9756" h="565088">
                <a:moveTo>
                  <a:pt x="182950" y="245143"/>
                </a:moveTo>
                <a:cubicBezTo>
                  <a:pt x="181267" y="251867"/>
                  <a:pt x="179583" y="260552"/>
                  <a:pt x="177620" y="266996"/>
                </a:cubicBezTo>
                <a:lnTo>
                  <a:pt x="170887" y="290809"/>
                </a:lnTo>
                <a:lnTo>
                  <a:pt x="195854" y="290809"/>
                </a:lnTo>
                <a:lnTo>
                  <a:pt x="188841" y="266996"/>
                </a:lnTo>
                <a:cubicBezTo>
                  <a:pt x="186877" y="260272"/>
                  <a:pt x="184914" y="251867"/>
                  <a:pt x="183230" y="245143"/>
                </a:cubicBezTo>
                <a:close/>
                <a:moveTo>
                  <a:pt x="361154" y="226092"/>
                </a:moveTo>
                <a:lnTo>
                  <a:pt x="431027" y="226092"/>
                </a:lnTo>
                <a:lnTo>
                  <a:pt x="431027" y="247104"/>
                </a:lnTo>
                <a:lnTo>
                  <a:pt x="386971" y="247104"/>
                </a:lnTo>
                <a:lnTo>
                  <a:pt x="386971" y="270357"/>
                </a:lnTo>
                <a:lnTo>
                  <a:pt x="428502" y="270357"/>
                </a:lnTo>
                <a:lnTo>
                  <a:pt x="428502" y="291370"/>
                </a:lnTo>
                <a:lnTo>
                  <a:pt x="386971" y="291370"/>
                </a:lnTo>
                <a:lnTo>
                  <a:pt x="386971" y="317985"/>
                </a:lnTo>
                <a:lnTo>
                  <a:pt x="433272" y="317985"/>
                </a:lnTo>
                <a:lnTo>
                  <a:pt x="433272" y="338997"/>
                </a:lnTo>
                <a:lnTo>
                  <a:pt x="361154" y="338997"/>
                </a:lnTo>
                <a:close/>
                <a:moveTo>
                  <a:pt x="167240" y="226092"/>
                </a:moveTo>
                <a:lnTo>
                  <a:pt x="200904" y="226092"/>
                </a:lnTo>
                <a:lnTo>
                  <a:pt x="235971" y="338997"/>
                </a:lnTo>
                <a:lnTo>
                  <a:pt x="208479" y="338997"/>
                </a:lnTo>
                <a:lnTo>
                  <a:pt x="199782" y="309860"/>
                </a:lnTo>
                <a:lnTo>
                  <a:pt x="167240" y="309860"/>
                </a:lnTo>
                <a:lnTo>
                  <a:pt x="159385" y="338997"/>
                </a:lnTo>
                <a:lnTo>
                  <a:pt x="132734" y="338997"/>
                </a:lnTo>
                <a:close/>
                <a:moveTo>
                  <a:pt x="306124" y="224963"/>
                </a:moveTo>
                <a:cubicBezTo>
                  <a:pt x="320709" y="224963"/>
                  <a:pt x="331928" y="227765"/>
                  <a:pt x="337538" y="230567"/>
                </a:cubicBezTo>
                <a:lnTo>
                  <a:pt x="332209" y="251022"/>
                </a:lnTo>
                <a:cubicBezTo>
                  <a:pt x="325758" y="248220"/>
                  <a:pt x="318185" y="245978"/>
                  <a:pt x="305844" y="245978"/>
                </a:cubicBezTo>
                <a:cubicBezTo>
                  <a:pt x="284528" y="245978"/>
                  <a:pt x="268540" y="258027"/>
                  <a:pt x="268540" y="282404"/>
                </a:cubicBezTo>
                <a:cubicBezTo>
                  <a:pt x="268540" y="305661"/>
                  <a:pt x="283125" y="319391"/>
                  <a:pt x="303880" y="319391"/>
                </a:cubicBezTo>
                <a:cubicBezTo>
                  <a:pt x="309771" y="319391"/>
                  <a:pt x="314539" y="318831"/>
                  <a:pt x="316502" y="317710"/>
                </a:cubicBezTo>
                <a:lnTo>
                  <a:pt x="316502" y="294173"/>
                </a:lnTo>
                <a:lnTo>
                  <a:pt x="299112" y="294173"/>
                </a:lnTo>
                <a:lnTo>
                  <a:pt x="299112" y="274279"/>
                </a:lnTo>
                <a:lnTo>
                  <a:pt x="341184" y="274279"/>
                </a:lnTo>
                <a:lnTo>
                  <a:pt x="341184" y="333681"/>
                </a:lnTo>
                <a:cubicBezTo>
                  <a:pt x="333331" y="336483"/>
                  <a:pt x="318465" y="340126"/>
                  <a:pt x="303320" y="340126"/>
                </a:cubicBezTo>
                <a:cubicBezTo>
                  <a:pt x="282845" y="340126"/>
                  <a:pt x="267979" y="334802"/>
                  <a:pt x="257602" y="324995"/>
                </a:cubicBezTo>
                <a:cubicBezTo>
                  <a:pt x="247224" y="315188"/>
                  <a:pt x="241334" y="300337"/>
                  <a:pt x="241614" y="283805"/>
                </a:cubicBezTo>
                <a:cubicBezTo>
                  <a:pt x="241895" y="246258"/>
                  <a:pt x="269101" y="224963"/>
                  <a:pt x="306124" y="224963"/>
                </a:cubicBezTo>
                <a:close/>
                <a:moveTo>
                  <a:pt x="283131" y="0"/>
                </a:moveTo>
                <a:cubicBezTo>
                  <a:pt x="390322" y="0"/>
                  <a:pt x="484045" y="59955"/>
                  <a:pt x="531748" y="148206"/>
                </a:cubicBezTo>
                <a:lnTo>
                  <a:pt x="507896" y="196114"/>
                </a:lnTo>
                <a:cubicBezTo>
                  <a:pt x="472820" y="106182"/>
                  <a:pt x="385552" y="41744"/>
                  <a:pt x="283131" y="41744"/>
                </a:cubicBezTo>
                <a:cubicBezTo>
                  <a:pt x="150124" y="41744"/>
                  <a:pt x="41810" y="149887"/>
                  <a:pt x="41810" y="282684"/>
                </a:cubicBezTo>
                <a:cubicBezTo>
                  <a:pt x="41810" y="415201"/>
                  <a:pt x="150124" y="523344"/>
                  <a:pt x="283131" y="523344"/>
                </a:cubicBezTo>
                <a:cubicBezTo>
                  <a:pt x="390322" y="523344"/>
                  <a:pt x="481239" y="452743"/>
                  <a:pt x="512386" y="355807"/>
                </a:cubicBezTo>
                <a:lnTo>
                  <a:pt x="462999" y="355807"/>
                </a:lnTo>
                <a:lnTo>
                  <a:pt x="536518" y="209281"/>
                </a:lnTo>
                <a:lnTo>
                  <a:pt x="609756" y="355807"/>
                </a:lnTo>
                <a:lnTo>
                  <a:pt x="556160" y="355807"/>
                </a:lnTo>
                <a:cubicBezTo>
                  <a:pt x="523610" y="476276"/>
                  <a:pt x="413613" y="565088"/>
                  <a:pt x="283131" y="565088"/>
                </a:cubicBezTo>
                <a:cubicBezTo>
                  <a:pt x="126834" y="565088"/>
                  <a:pt x="0" y="438454"/>
                  <a:pt x="0" y="282684"/>
                </a:cubicBezTo>
                <a:cubicBezTo>
                  <a:pt x="0" y="126634"/>
                  <a:pt x="126834" y="0"/>
                  <a:pt x="283131" y="0"/>
                </a:cubicBezTo>
                <a:close/>
              </a:path>
            </a:pathLst>
          </a:cu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26">
            <a:extLst>
              <a:ext uri="{FF2B5EF4-FFF2-40B4-BE49-F238E27FC236}">
                <a16:creationId xmlns:a16="http://schemas.microsoft.com/office/drawing/2014/main" xmlns="" id="{FE88C0E0-BDB5-174E-A30C-EF2B93A2C299}"/>
              </a:ext>
            </a:extLst>
          </p:cNvPr>
          <p:cNvSpPr/>
          <p:nvPr/>
        </p:nvSpPr>
        <p:spPr>
          <a:xfrm>
            <a:off x="10168364" y="3936513"/>
            <a:ext cx="463293" cy="50800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xmlns="" id="{9F494771-7F79-AE46-AEAC-ED6FC97507A2}"/>
              </a:ext>
            </a:extLst>
          </p:cNvPr>
          <p:cNvSpPr/>
          <p:nvPr/>
        </p:nvSpPr>
        <p:spPr>
          <a:xfrm>
            <a:off x="813912" y="4745316"/>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7" name="矩形 47">
            <a:extLst>
              <a:ext uri="{FF2B5EF4-FFF2-40B4-BE49-F238E27FC236}">
                <a16:creationId xmlns:a16="http://schemas.microsoft.com/office/drawing/2014/main" xmlns="" id="{9C74E64C-F715-C149-84CD-4FECEF7C0545}"/>
              </a:ext>
            </a:extLst>
          </p:cNvPr>
          <p:cNvSpPr>
            <a:spLocks noChangeArrowheads="1"/>
          </p:cNvSpPr>
          <p:nvPr/>
        </p:nvSpPr>
        <p:spPr bwMode="auto">
          <a:xfrm>
            <a:off x="277337" y="5112753"/>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
        <p:nvSpPr>
          <p:cNvPr id="18" name="矩形 17">
            <a:extLst>
              <a:ext uri="{FF2B5EF4-FFF2-40B4-BE49-F238E27FC236}">
                <a16:creationId xmlns:a16="http://schemas.microsoft.com/office/drawing/2014/main" xmlns="" id="{D1ACF156-33DB-3147-AAF8-3AD07BFDAD22}"/>
              </a:ext>
            </a:extLst>
          </p:cNvPr>
          <p:cNvSpPr/>
          <p:nvPr/>
        </p:nvSpPr>
        <p:spPr>
          <a:xfrm>
            <a:off x="3709512" y="4745316"/>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9" name="矩形 47">
            <a:extLst>
              <a:ext uri="{FF2B5EF4-FFF2-40B4-BE49-F238E27FC236}">
                <a16:creationId xmlns:a16="http://schemas.microsoft.com/office/drawing/2014/main" xmlns="" id="{78E7EE7D-7CE0-144D-95D8-8C066D113C3B}"/>
              </a:ext>
            </a:extLst>
          </p:cNvPr>
          <p:cNvSpPr>
            <a:spLocks noChangeArrowheads="1"/>
          </p:cNvSpPr>
          <p:nvPr/>
        </p:nvSpPr>
        <p:spPr bwMode="auto">
          <a:xfrm>
            <a:off x="3172937" y="5112753"/>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
        <p:nvSpPr>
          <p:cNvPr id="20" name="矩形 19">
            <a:extLst>
              <a:ext uri="{FF2B5EF4-FFF2-40B4-BE49-F238E27FC236}">
                <a16:creationId xmlns:a16="http://schemas.microsoft.com/office/drawing/2014/main" xmlns="" id="{B1BE2C93-BFF9-2A47-AC87-5DE52A8E57D8}"/>
              </a:ext>
            </a:extLst>
          </p:cNvPr>
          <p:cNvSpPr/>
          <p:nvPr/>
        </p:nvSpPr>
        <p:spPr>
          <a:xfrm>
            <a:off x="6489623" y="4745316"/>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1" name="矩形 47">
            <a:extLst>
              <a:ext uri="{FF2B5EF4-FFF2-40B4-BE49-F238E27FC236}">
                <a16:creationId xmlns:a16="http://schemas.microsoft.com/office/drawing/2014/main" xmlns="" id="{BD2ABE24-EB79-8540-82B4-B5F4603B44F5}"/>
              </a:ext>
            </a:extLst>
          </p:cNvPr>
          <p:cNvSpPr>
            <a:spLocks noChangeArrowheads="1"/>
          </p:cNvSpPr>
          <p:nvPr/>
        </p:nvSpPr>
        <p:spPr bwMode="auto">
          <a:xfrm>
            <a:off x="5953048" y="5112753"/>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
        <p:nvSpPr>
          <p:cNvPr id="22" name="矩形 21">
            <a:extLst>
              <a:ext uri="{FF2B5EF4-FFF2-40B4-BE49-F238E27FC236}">
                <a16:creationId xmlns:a16="http://schemas.microsoft.com/office/drawing/2014/main" xmlns="" id="{617576F3-6777-0A4A-A68E-CD0F8802FA3D}"/>
              </a:ext>
            </a:extLst>
          </p:cNvPr>
          <p:cNvSpPr/>
          <p:nvPr/>
        </p:nvSpPr>
        <p:spPr>
          <a:xfrm>
            <a:off x="9366528" y="4745316"/>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3" name="矩形 47">
            <a:extLst>
              <a:ext uri="{FF2B5EF4-FFF2-40B4-BE49-F238E27FC236}">
                <a16:creationId xmlns:a16="http://schemas.microsoft.com/office/drawing/2014/main" xmlns="" id="{1D7982EA-D8A7-8A4C-8B3A-2EA13168DCA9}"/>
              </a:ext>
            </a:extLst>
          </p:cNvPr>
          <p:cNvSpPr>
            <a:spLocks noChangeArrowheads="1"/>
          </p:cNvSpPr>
          <p:nvPr/>
        </p:nvSpPr>
        <p:spPr bwMode="auto">
          <a:xfrm>
            <a:off x="8829953" y="5112753"/>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Tree>
    <p:extLst>
      <p:ext uri="{BB962C8B-B14F-4D97-AF65-F5344CB8AC3E}">
        <p14:creationId xmlns:p14="http://schemas.microsoft.com/office/powerpoint/2010/main" val="242001646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xmlns="" id="{077B60E9-57B0-7543-9B12-86137EE7864D}"/>
              </a:ext>
            </a:extLst>
          </p:cNvPr>
          <p:cNvSpPr/>
          <p:nvPr/>
        </p:nvSpPr>
        <p:spPr>
          <a:xfrm>
            <a:off x="-3313044" y="119269"/>
            <a:ext cx="6626087" cy="6626087"/>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菱形 2">
            <a:extLst>
              <a:ext uri="{FF2B5EF4-FFF2-40B4-BE49-F238E27FC236}">
                <a16:creationId xmlns:a16="http://schemas.microsoft.com/office/drawing/2014/main" xmlns="" id="{4A771B9C-AF3B-5A48-9FB8-B291D51A6A31}"/>
              </a:ext>
            </a:extLst>
          </p:cNvPr>
          <p:cNvSpPr/>
          <p:nvPr/>
        </p:nvSpPr>
        <p:spPr>
          <a:xfrm>
            <a:off x="2312504" y="1040294"/>
            <a:ext cx="2286001" cy="2286001"/>
          </a:xfrm>
          <a:prstGeom prst="diamond">
            <a:avLst/>
          </a:prstGeom>
          <a:blipFill dpi="0" rotWithShape="1">
            <a:blip r:embed="rId3"/>
            <a:srcRect/>
            <a:stretch>
              <a:fillRect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菱形 3">
            <a:extLst>
              <a:ext uri="{FF2B5EF4-FFF2-40B4-BE49-F238E27FC236}">
                <a16:creationId xmlns:a16="http://schemas.microsoft.com/office/drawing/2014/main" xmlns="" id="{7504261E-29CD-9442-85AC-EC29DDB5539D}"/>
              </a:ext>
            </a:extLst>
          </p:cNvPr>
          <p:cNvSpPr/>
          <p:nvPr/>
        </p:nvSpPr>
        <p:spPr>
          <a:xfrm>
            <a:off x="2723321" y="3538328"/>
            <a:ext cx="1417984" cy="1417984"/>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菱形 4">
            <a:extLst>
              <a:ext uri="{FF2B5EF4-FFF2-40B4-BE49-F238E27FC236}">
                <a16:creationId xmlns:a16="http://schemas.microsoft.com/office/drawing/2014/main" xmlns="" id="{3112260E-7400-1B42-9DBC-2179B0F97143}"/>
              </a:ext>
            </a:extLst>
          </p:cNvPr>
          <p:cNvSpPr/>
          <p:nvPr/>
        </p:nvSpPr>
        <p:spPr>
          <a:xfrm>
            <a:off x="3551582" y="3137450"/>
            <a:ext cx="589723" cy="589723"/>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xmlns="" id="{A301CA7B-8595-5E44-B140-FCF17D12D50C}"/>
              </a:ext>
            </a:extLst>
          </p:cNvPr>
          <p:cNvSpPr txBox="1"/>
          <p:nvPr/>
        </p:nvSpPr>
        <p:spPr>
          <a:xfrm>
            <a:off x="6983895" y="2306404"/>
            <a:ext cx="2388795" cy="769441"/>
          </a:xfrm>
          <a:prstGeom prst="rect">
            <a:avLst/>
          </a:prstGeom>
          <a:noFill/>
        </p:spPr>
        <p:txBody>
          <a:bodyPr wrap="none" rtlCol="0">
            <a:spAutoFit/>
          </a:bodyPr>
          <a:lstStyle/>
          <a:p>
            <a:r>
              <a:rPr kumimoji="1" lang="en-US" altLang="zh-CN" sz="4400">
                <a:solidFill>
                  <a:schemeClr val="tx1">
                    <a:lumMod val="75000"/>
                    <a:lumOff val="25000"/>
                  </a:schemeClr>
                </a:solidFill>
                <a:latin typeface="+mj-lt"/>
              </a:rPr>
              <a:t>PART</a:t>
            </a:r>
            <a:r>
              <a:rPr kumimoji="1" lang="zh-CN" altLang="en-US" sz="4400">
                <a:solidFill>
                  <a:schemeClr val="tx1">
                    <a:lumMod val="75000"/>
                    <a:lumOff val="25000"/>
                  </a:schemeClr>
                </a:solidFill>
                <a:latin typeface="+mj-lt"/>
              </a:rPr>
              <a:t> </a:t>
            </a:r>
            <a:r>
              <a:rPr kumimoji="1" lang="en-US" altLang="zh-CN" sz="4400">
                <a:solidFill>
                  <a:schemeClr val="tx1">
                    <a:lumMod val="75000"/>
                    <a:lumOff val="25000"/>
                  </a:schemeClr>
                </a:solidFill>
                <a:latin typeface="+mj-lt"/>
              </a:rPr>
              <a:t>3</a:t>
            </a:r>
            <a:endParaRPr kumimoji="1" lang="zh-CN" altLang="en-US" sz="4400">
              <a:solidFill>
                <a:schemeClr val="tx1">
                  <a:lumMod val="75000"/>
                  <a:lumOff val="25000"/>
                </a:schemeClr>
              </a:solidFill>
              <a:latin typeface="+mj-lt"/>
            </a:endParaRPr>
          </a:p>
        </p:txBody>
      </p:sp>
      <p:sp>
        <p:nvSpPr>
          <p:cNvPr id="7" name="文本框 6">
            <a:extLst>
              <a:ext uri="{FF2B5EF4-FFF2-40B4-BE49-F238E27FC236}">
                <a16:creationId xmlns:a16="http://schemas.microsoft.com/office/drawing/2014/main" xmlns="" id="{F69C230A-9C0D-CB41-9AF7-E43BE165E20D}"/>
              </a:ext>
            </a:extLst>
          </p:cNvPr>
          <p:cNvSpPr txBox="1"/>
          <p:nvPr/>
        </p:nvSpPr>
        <p:spPr>
          <a:xfrm>
            <a:off x="5512905" y="3030496"/>
            <a:ext cx="4801314" cy="1015663"/>
          </a:xfrm>
          <a:prstGeom prst="rect">
            <a:avLst/>
          </a:prstGeom>
          <a:noFill/>
        </p:spPr>
        <p:txBody>
          <a:bodyPr wrap="none" rtlCol="0">
            <a:spAutoFit/>
          </a:bodyPr>
          <a:lstStyle/>
          <a:p>
            <a:r>
              <a:rPr kumimoji="1" lang="zh-CN" altLang="en-US" sz="6000">
                <a:solidFill>
                  <a:schemeClr val="tx1">
                    <a:lumMod val="75000"/>
                    <a:lumOff val="25000"/>
                  </a:schemeClr>
                </a:solidFill>
                <a:latin typeface="+mj-ea"/>
                <a:ea typeface="+mj-ea"/>
              </a:rPr>
              <a:t>主要研发团队</a:t>
            </a:r>
          </a:p>
        </p:txBody>
      </p:sp>
      <p:sp>
        <p:nvSpPr>
          <p:cNvPr id="8" name="菱形 7">
            <a:extLst>
              <a:ext uri="{FF2B5EF4-FFF2-40B4-BE49-F238E27FC236}">
                <a16:creationId xmlns:a16="http://schemas.microsoft.com/office/drawing/2014/main" xmlns="" id="{9BC04EC0-9068-0642-A1AE-7DA3114C0A88}"/>
              </a:ext>
            </a:extLst>
          </p:cNvPr>
          <p:cNvSpPr/>
          <p:nvPr/>
        </p:nvSpPr>
        <p:spPr>
          <a:xfrm>
            <a:off x="3455504" y="4025344"/>
            <a:ext cx="2286001" cy="2286001"/>
          </a:xfrm>
          <a:prstGeom prst="diamond">
            <a:avLst/>
          </a:prstGeom>
          <a:blipFill dpi="0" rotWithShape="1">
            <a:blip r:embed="rId4"/>
            <a:srcRect/>
            <a:stretch>
              <a:fillRect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菱形 8">
            <a:extLst>
              <a:ext uri="{FF2B5EF4-FFF2-40B4-BE49-F238E27FC236}">
                <a16:creationId xmlns:a16="http://schemas.microsoft.com/office/drawing/2014/main" xmlns="" id="{5032F82E-08FA-5B4E-A42C-1DED468BA9A9}"/>
              </a:ext>
            </a:extLst>
          </p:cNvPr>
          <p:cNvSpPr/>
          <p:nvPr/>
        </p:nvSpPr>
        <p:spPr>
          <a:xfrm>
            <a:off x="3028119" y="5247858"/>
            <a:ext cx="589723" cy="589723"/>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菱形 9">
            <a:extLst>
              <a:ext uri="{FF2B5EF4-FFF2-40B4-BE49-F238E27FC236}">
                <a16:creationId xmlns:a16="http://schemas.microsoft.com/office/drawing/2014/main" xmlns="" id="{46D1A8D1-8299-CF4C-BC93-95C85F449F6D}"/>
              </a:ext>
            </a:extLst>
          </p:cNvPr>
          <p:cNvSpPr/>
          <p:nvPr/>
        </p:nvSpPr>
        <p:spPr>
          <a:xfrm>
            <a:off x="-4003814" y="-261733"/>
            <a:ext cx="7388087" cy="7388087"/>
          </a:xfrm>
          <a:prstGeom prst="diamond">
            <a:avLst/>
          </a:prstGeom>
          <a:noFill/>
          <a:ln w="3175">
            <a:solidFill>
              <a:srgbClr val="FBB9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549779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339102"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主要研发团队</a:t>
            </a:r>
          </a:p>
        </p:txBody>
      </p:sp>
      <p:sp>
        <p:nvSpPr>
          <p:cNvPr id="3" name="右箭头 2">
            <a:extLst>
              <a:ext uri="{FF2B5EF4-FFF2-40B4-BE49-F238E27FC236}">
                <a16:creationId xmlns:a16="http://schemas.microsoft.com/office/drawing/2014/main" xmlns="" id="{EE96D839-57EB-AA4D-BE04-0260938AEA40}"/>
              </a:ext>
            </a:extLst>
          </p:cNvPr>
          <p:cNvSpPr/>
          <p:nvPr/>
        </p:nvSpPr>
        <p:spPr>
          <a:xfrm>
            <a:off x="4299861" y="4717619"/>
            <a:ext cx="372642" cy="372628"/>
          </a:xfrm>
          <a:prstGeom prst="rightArrow">
            <a:avLst/>
          </a:prstGeom>
          <a:solidFill>
            <a:schemeClr val="bg1"/>
          </a:solidFill>
          <a:ln w="38100">
            <a:solidFill>
              <a:srgbClr val="FBB906"/>
            </a:solidFill>
          </a:ln>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ctr"/>
            <a:endParaRPr lang="zh-CN" altLang="en-US" sz="2160"/>
          </a:p>
        </p:txBody>
      </p:sp>
      <p:sp>
        <p:nvSpPr>
          <p:cNvPr id="4" name="右箭头 3">
            <a:extLst>
              <a:ext uri="{FF2B5EF4-FFF2-40B4-BE49-F238E27FC236}">
                <a16:creationId xmlns:a16="http://schemas.microsoft.com/office/drawing/2014/main" xmlns="" id="{8177B1DC-4DFC-1A4F-A679-15671270A7E1}"/>
              </a:ext>
            </a:extLst>
          </p:cNvPr>
          <p:cNvSpPr/>
          <p:nvPr/>
        </p:nvSpPr>
        <p:spPr>
          <a:xfrm>
            <a:off x="7746794" y="4717619"/>
            <a:ext cx="372642" cy="372628"/>
          </a:xfrm>
          <a:prstGeom prst="rightArrow">
            <a:avLst/>
          </a:prstGeom>
          <a:solidFill>
            <a:schemeClr val="bg1"/>
          </a:solidFill>
          <a:ln w="38100">
            <a:solidFill>
              <a:srgbClr val="FBB906"/>
            </a:solidFill>
          </a:ln>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ctr"/>
            <a:endParaRPr lang="zh-CN" altLang="en-US" sz="2160"/>
          </a:p>
        </p:txBody>
      </p:sp>
      <p:sp>
        <p:nvSpPr>
          <p:cNvPr id="5" name="矩形 4">
            <a:extLst>
              <a:ext uri="{FF2B5EF4-FFF2-40B4-BE49-F238E27FC236}">
                <a16:creationId xmlns:a16="http://schemas.microsoft.com/office/drawing/2014/main" xmlns="" id="{EE52473D-54CB-024F-A42E-678B4C0275DB}"/>
              </a:ext>
            </a:extLst>
          </p:cNvPr>
          <p:cNvSpPr/>
          <p:nvPr/>
        </p:nvSpPr>
        <p:spPr>
          <a:xfrm rot="10800000" flipV="1">
            <a:off x="1432372" y="4245565"/>
            <a:ext cx="2608200" cy="1316736"/>
          </a:xfrm>
          <a:prstGeom prst="rect">
            <a:avLst/>
          </a:prstGeom>
          <a:solidFill>
            <a:srgbClr val="FBB9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just">
              <a:lnSpc>
                <a:spcPct val="120000"/>
              </a:lnSpc>
              <a:spcAft>
                <a:spcPts val="776"/>
              </a:spcAft>
            </a:pPr>
            <a:r>
              <a:rPr lang="zh-CN" altLang="en-US" sz="1400" dirty="0">
                <a:solidFill>
                  <a:schemeClr val="bg1"/>
                </a:solidFill>
                <a:latin typeface="Source Han Sans CN" panose="020B0500000000000000" pitchFamily="34" charset="-128"/>
                <a:ea typeface="Source Han Sans CN" panose="020B0500000000000000" pitchFamily="34" charset="-128"/>
              </a:rPr>
              <a:t>单击此处添加对图片的说明文字单击此处添加对图片的说明文字</a:t>
            </a:r>
            <a:r>
              <a:rPr lang="en-US" altLang="zh-CN" sz="1400" dirty="0">
                <a:solidFill>
                  <a:schemeClr val="bg1"/>
                </a:solidFill>
                <a:latin typeface="Source Han Sans CN" panose="020B0500000000000000" pitchFamily="34" charset="-128"/>
                <a:ea typeface="Source Han Sans CN" panose="020B0500000000000000" pitchFamily="34" charset="-128"/>
              </a:rPr>
              <a:t>.</a:t>
            </a:r>
            <a:endParaRPr lang="zh-CN" altLang="en-US" sz="1400" dirty="0">
              <a:solidFill>
                <a:schemeClr val="bg1"/>
              </a:solidFill>
              <a:latin typeface="Source Han Sans CN" panose="020B0500000000000000" pitchFamily="34" charset="-128"/>
              <a:ea typeface="Source Han Sans CN" panose="020B0500000000000000" pitchFamily="34" charset="-128"/>
            </a:endParaRPr>
          </a:p>
        </p:txBody>
      </p:sp>
      <p:sp>
        <p:nvSpPr>
          <p:cNvPr id="6" name="矩形 5">
            <a:extLst>
              <a:ext uri="{FF2B5EF4-FFF2-40B4-BE49-F238E27FC236}">
                <a16:creationId xmlns:a16="http://schemas.microsoft.com/office/drawing/2014/main" xmlns="" id="{9A39950B-A02F-CB44-80A2-637A661707EE}"/>
              </a:ext>
            </a:extLst>
          </p:cNvPr>
          <p:cNvSpPr/>
          <p:nvPr/>
        </p:nvSpPr>
        <p:spPr>
          <a:xfrm rot="10800000" flipV="1">
            <a:off x="4879026" y="4245565"/>
            <a:ext cx="2608200" cy="1316736"/>
          </a:xfrm>
          <a:prstGeom prst="rect">
            <a:avLst/>
          </a:prstGeom>
          <a:solidFill>
            <a:srgbClr val="FBB9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just">
              <a:lnSpc>
                <a:spcPct val="120000"/>
              </a:lnSpc>
              <a:spcAft>
                <a:spcPts val="776"/>
              </a:spcAft>
            </a:pPr>
            <a:r>
              <a:rPr lang="zh-CN" altLang="en-US" sz="1400" dirty="0">
                <a:solidFill>
                  <a:srgbClr val="FEFEFE"/>
                </a:solidFill>
                <a:latin typeface="Source Han Sans CN" panose="020B0500000000000000" pitchFamily="34" charset="-128"/>
                <a:ea typeface="Source Han Sans CN" panose="020B0500000000000000" pitchFamily="34" charset="-128"/>
              </a:rPr>
              <a:t>单击此处添加对图片的说明文字单击此处添加对图片的说明文字</a:t>
            </a:r>
            <a:r>
              <a:rPr lang="en-US" altLang="zh-CN" sz="1400" dirty="0">
                <a:solidFill>
                  <a:srgbClr val="FEFEFE"/>
                </a:solidFill>
                <a:latin typeface="Source Han Sans CN" panose="020B0500000000000000" pitchFamily="34" charset="-128"/>
                <a:ea typeface="Source Han Sans CN" panose="020B0500000000000000" pitchFamily="34" charset="-128"/>
              </a:rPr>
              <a:t>.</a:t>
            </a:r>
            <a:endParaRPr lang="zh-CN" altLang="en-US" sz="1400" dirty="0">
              <a:solidFill>
                <a:srgbClr val="FEFEFE"/>
              </a:solidFill>
              <a:latin typeface="Source Han Sans CN" panose="020B0500000000000000" pitchFamily="34" charset="-128"/>
              <a:ea typeface="Source Han Sans CN" panose="020B0500000000000000" pitchFamily="34" charset="-128"/>
            </a:endParaRPr>
          </a:p>
        </p:txBody>
      </p:sp>
      <p:sp>
        <p:nvSpPr>
          <p:cNvPr id="7" name="矩形 6">
            <a:extLst>
              <a:ext uri="{FF2B5EF4-FFF2-40B4-BE49-F238E27FC236}">
                <a16:creationId xmlns:a16="http://schemas.microsoft.com/office/drawing/2014/main" xmlns="" id="{1D1387D5-0708-794B-8BCB-52A020FACADE}"/>
              </a:ext>
            </a:extLst>
          </p:cNvPr>
          <p:cNvSpPr/>
          <p:nvPr/>
        </p:nvSpPr>
        <p:spPr>
          <a:xfrm rot="10800000" flipV="1">
            <a:off x="8301165" y="4245565"/>
            <a:ext cx="2608200" cy="1316736"/>
          </a:xfrm>
          <a:prstGeom prst="rect">
            <a:avLst/>
          </a:prstGeom>
          <a:solidFill>
            <a:srgbClr val="FBB9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just">
              <a:lnSpc>
                <a:spcPct val="120000"/>
              </a:lnSpc>
              <a:spcAft>
                <a:spcPts val="776"/>
              </a:spcAft>
            </a:pPr>
            <a:r>
              <a:rPr lang="zh-CN" altLang="en-US" sz="1400" dirty="0">
                <a:solidFill>
                  <a:schemeClr val="bg1"/>
                </a:solidFill>
                <a:latin typeface="Source Han Sans CN" panose="020B0500000000000000" pitchFamily="34" charset="-128"/>
                <a:ea typeface="Source Han Sans CN" panose="020B0500000000000000" pitchFamily="34" charset="-128"/>
              </a:rPr>
              <a:t>单击此处添加对图片的说明文字单击此处添加对图片的说明文字</a:t>
            </a:r>
            <a:r>
              <a:rPr lang="en-US" altLang="zh-CN" sz="1400" dirty="0">
                <a:solidFill>
                  <a:schemeClr val="bg1"/>
                </a:solidFill>
                <a:latin typeface="Source Han Sans CN" panose="020B0500000000000000" pitchFamily="34" charset="-128"/>
                <a:ea typeface="Source Han Sans CN" panose="020B0500000000000000" pitchFamily="34" charset="-128"/>
              </a:rPr>
              <a:t>.</a:t>
            </a:r>
            <a:endParaRPr lang="zh-CN" altLang="en-US" sz="1400" dirty="0">
              <a:solidFill>
                <a:schemeClr val="bg1"/>
              </a:solidFill>
              <a:latin typeface="Source Han Sans CN" panose="020B0500000000000000" pitchFamily="34" charset="-128"/>
              <a:ea typeface="Source Han Sans CN" panose="020B0500000000000000" pitchFamily="34" charset="-128"/>
            </a:endParaRPr>
          </a:p>
        </p:txBody>
      </p:sp>
      <p:sp>
        <p:nvSpPr>
          <p:cNvPr id="8" name="对角圆角矩形 7">
            <a:extLst>
              <a:ext uri="{FF2B5EF4-FFF2-40B4-BE49-F238E27FC236}">
                <a16:creationId xmlns:a16="http://schemas.microsoft.com/office/drawing/2014/main" xmlns="" id="{3316616A-3A96-A549-9E61-C00D025EF96D}"/>
              </a:ext>
            </a:extLst>
          </p:cNvPr>
          <p:cNvSpPr/>
          <p:nvPr/>
        </p:nvSpPr>
        <p:spPr>
          <a:xfrm>
            <a:off x="1432371" y="2352543"/>
            <a:ext cx="2603008" cy="1715222"/>
          </a:xfrm>
          <a:prstGeom prst="round2Diag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对角圆角矩形 8">
            <a:extLst>
              <a:ext uri="{FF2B5EF4-FFF2-40B4-BE49-F238E27FC236}">
                <a16:creationId xmlns:a16="http://schemas.microsoft.com/office/drawing/2014/main" xmlns="" id="{8ECBABC2-4677-B04F-A83F-374ECDB0C2E5}"/>
              </a:ext>
            </a:extLst>
          </p:cNvPr>
          <p:cNvSpPr/>
          <p:nvPr/>
        </p:nvSpPr>
        <p:spPr>
          <a:xfrm>
            <a:off x="8336065" y="2352543"/>
            <a:ext cx="2603008" cy="1715222"/>
          </a:xfrm>
          <a:prstGeom prst="round2Diag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对角圆角矩形 9">
            <a:extLst>
              <a:ext uri="{FF2B5EF4-FFF2-40B4-BE49-F238E27FC236}">
                <a16:creationId xmlns:a16="http://schemas.microsoft.com/office/drawing/2014/main" xmlns="" id="{4D60B171-95DE-E242-AF1C-98855A7848D4}"/>
              </a:ext>
            </a:extLst>
          </p:cNvPr>
          <p:cNvSpPr/>
          <p:nvPr/>
        </p:nvSpPr>
        <p:spPr>
          <a:xfrm>
            <a:off x="4884218" y="2352543"/>
            <a:ext cx="2603008" cy="1715222"/>
          </a:xfrm>
          <a:prstGeom prst="round2DiagRect">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308791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339102"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主要研发团队</a:t>
            </a:r>
          </a:p>
        </p:txBody>
      </p:sp>
      <p:sp>
        <p:nvSpPr>
          <p:cNvPr id="3" name="矩形 2">
            <a:extLst>
              <a:ext uri="{FF2B5EF4-FFF2-40B4-BE49-F238E27FC236}">
                <a16:creationId xmlns:a16="http://schemas.microsoft.com/office/drawing/2014/main" xmlns="" id="{5E5B26E7-94DF-4C4C-862D-2C919B3D95C6}"/>
              </a:ext>
            </a:extLst>
          </p:cNvPr>
          <p:cNvSpPr/>
          <p:nvPr/>
        </p:nvSpPr>
        <p:spPr>
          <a:xfrm>
            <a:off x="6329588" y="3940635"/>
            <a:ext cx="3037338" cy="2106613"/>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19050">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E26DEF62-90C7-BE41-8511-43E7E8DCDB2A}"/>
              </a:ext>
            </a:extLst>
          </p:cNvPr>
          <p:cNvSpPr/>
          <p:nvPr/>
        </p:nvSpPr>
        <p:spPr>
          <a:xfrm>
            <a:off x="2670182" y="1749885"/>
            <a:ext cx="3103780" cy="2106613"/>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19050">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5" name="Rectangle 1">
            <a:extLst>
              <a:ext uri="{FF2B5EF4-FFF2-40B4-BE49-F238E27FC236}">
                <a16:creationId xmlns:a16="http://schemas.microsoft.com/office/drawing/2014/main" xmlns="" id="{3D16745F-016A-DE4E-A74E-6B8C9A608B9D}"/>
              </a:ext>
            </a:extLst>
          </p:cNvPr>
          <p:cNvSpPr/>
          <p:nvPr/>
        </p:nvSpPr>
        <p:spPr bwMode="auto">
          <a:xfrm>
            <a:off x="5807300" y="1787985"/>
            <a:ext cx="4567739" cy="21066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a:latin typeface="微软雅黑" panose="020B0503020204020204" pitchFamily="34" charset="-122"/>
              <a:ea typeface="微软雅黑" panose="020B0503020204020204" pitchFamily="34" charset="-122"/>
            </a:endParaRPr>
          </a:p>
        </p:txBody>
      </p:sp>
      <p:sp>
        <p:nvSpPr>
          <p:cNvPr id="6" name="等腰三角形 20">
            <a:extLst>
              <a:ext uri="{FF2B5EF4-FFF2-40B4-BE49-F238E27FC236}">
                <a16:creationId xmlns:a16="http://schemas.microsoft.com/office/drawing/2014/main" xmlns="" id="{BFD9CF7D-1984-9D4F-8F73-F919A53C1E47}"/>
              </a:ext>
            </a:extLst>
          </p:cNvPr>
          <p:cNvSpPr/>
          <p:nvPr/>
        </p:nvSpPr>
        <p:spPr bwMode="auto">
          <a:xfrm rot="16200000">
            <a:off x="5477894" y="3306430"/>
            <a:ext cx="358775" cy="309563"/>
          </a:xfrm>
          <a:prstGeom prst="triangle">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7" name="Rectangle 1">
            <a:extLst>
              <a:ext uri="{FF2B5EF4-FFF2-40B4-BE49-F238E27FC236}">
                <a16:creationId xmlns:a16="http://schemas.microsoft.com/office/drawing/2014/main" xmlns="" id="{DA5B85C4-A9E2-F749-8BED-281B5D6F8AB5}"/>
              </a:ext>
            </a:extLst>
          </p:cNvPr>
          <p:cNvSpPr/>
          <p:nvPr/>
        </p:nvSpPr>
        <p:spPr bwMode="auto">
          <a:xfrm flipH="1">
            <a:off x="1734077" y="3902535"/>
            <a:ext cx="4582810" cy="2182813"/>
          </a:xfrm>
          <a:prstGeom prst="rect">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a:latin typeface="微软雅黑" panose="020B0503020204020204" pitchFamily="34" charset="-122"/>
              <a:ea typeface="微软雅黑" panose="020B0503020204020204" pitchFamily="34" charset="-122"/>
            </a:endParaRPr>
          </a:p>
        </p:txBody>
      </p:sp>
      <p:sp>
        <p:nvSpPr>
          <p:cNvPr id="8" name="等腰三角形 18">
            <a:extLst>
              <a:ext uri="{FF2B5EF4-FFF2-40B4-BE49-F238E27FC236}">
                <a16:creationId xmlns:a16="http://schemas.microsoft.com/office/drawing/2014/main" xmlns="" id="{669C7581-5660-7546-838D-25019238AA1C}"/>
              </a:ext>
            </a:extLst>
          </p:cNvPr>
          <p:cNvSpPr/>
          <p:nvPr/>
        </p:nvSpPr>
        <p:spPr bwMode="auto">
          <a:xfrm rot="5400000" flipH="1">
            <a:off x="6285139" y="5421772"/>
            <a:ext cx="360362" cy="309562"/>
          </a:xfrm>
          <a:prstGeom prst="triangle">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TextBox 10">
            <a:extLst>
              <a:ext uri="{FF2B5EF4-FFF2-40B4-BE49-F238E27FC236}">
                <a16:creationId xmlns:a16="http://schemas.microsoft.com/office/drawing/2014/main" xmlns="" id="{7BA91FD7-DA8C-C845-9E9E-27A8C10D928E}"/>
              </a:ext>
            </a:extLst>
          </p:cNvPr>
          <p:cNvSpPr txBox="1">
            <a:spLocks noChangeArrowheads="1"/>
          </p:cNvSpPr>
          <p:nvPr/>
        </p:nvSpPr>
        <p:spPr bwMode="auto">
          <a:xfrm>
            <a:off x="6319988" y="2482730"/>
            <a:ext cx="3611412" cy="1006879"/>
          </a:xfrm>
          <a:prstGeom prst="rect">
            <a:avLst/>
          </a:prstGeom>
          <a:noFill/>
          <a:ln w="9525">
            <a:noFill/>
            <a:miter lim="800000"/>
            <a:headEnd/>
            <a:tailEnd/>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bg1"/>
                </a:solidFill>
                <a:latin typeface="Source Han Sans CN" panose="020B0500000000000000" pitchFamily="34" charset="-128"/>
                <a:ea typeface="Source Han Sans CN" panose="020B0500000000000000" pitchFamily="34" charset="-128"/>
              </a:rPr>
              <a:t>感谢您使用千库网</a:t>
            </a:r>
            <a:r>
              <a:rPr lang="en" altLang="zh-CN" sz="1400" dirty="0">
                <a:solidFill>
                  <a:schemeClr val="bg1"/>
                </a:solidFill>
                <a:latin typeface="Source Han Sans CN" panose="020B0500000000000000" pitchFamily="34" charset="-128"/>
                <a:ea typeface="Source Han Sans CN" panose="020B0500000000000000" pitchFamily="34" charset="-128"/>
              </a:rPr>
              <a:t>PPT</a:t>
            </a:r>
            <a:r>
              <a:rPr lang="zh-CN" altLang="en-US" sz="1400" dirty="0">
                <a:solidFill>
                  <a:schemeClr val="bg1"/>
                </a:solidFill>
                <a:latin typeface="Source Han Sans CN" panose="020B0500000000000000" pitchFamily="34" charset="-128"/>
                <a:ea typeface="Source Han Sans CN" panose="020B0500000000000000" pitchFamily="34" charset="-128"/>
              </a:rPr>
              <a:t>模板，请在此输入您需要的文字内容，感谢您使用千库网</a:t>
            </a:r>
            <a:r>
              <a:rPr lang="en" altLang="zh-CN" sz="1400" dirty="0">
                <a:solidFill>
                  <a:schemeClr val="bg1"/>
                </a:solidFill>
                <a:latin typeface="Source Han Sans CN" panose="020B0500000000000000" pitchFamily="34" charset="-128"/>
                <a:ea typeface="Source Han Sans CN" panose="020B0500000000000000" pitchFamily="34" charset="-128"/>
              </a:rPr>
              <a:t>PPT</a:t>
            </a:r>
            <a:r>
              <a:rPr lang="zh-CN" altLang="en-US" sz="1400" dirty="0">
                <a:solidFill>
                  <a:schemeClr val="bg1"/>
                </a:solidFill>
                <a:latin typeface="Source Han Sans CN" panose="020B0500000000000000" pitchFamily="34" charset="-128"/>
                <a:ea typeface="Source Han Sans CN" panose="020B0500000000000000" pitchFamily="34" charset="-128"/>
              </a:rPr>
              <a:t>模板，请在此输入您需要的文字内容。</a:t>
            </a:r>
          </a:p>
        </p:txBody>
      </p:sp>
      <p:sp>
        <p:nvSpPr>
          <p:cNvPr id="10" name="矩形 9">
            <a:extLst>
              <a:ext uri="{FF2B5EF4-FFF2-40B4-BE49-F238E27FC236}">
                <a16:creationId xmlns:a16="http://schemas.microsoft.com/office/drawing/2014/main" xmlns="" id="{DC0884E5-5840-6B44-AB09-50831160617A}"/>
              </a:ext>
            </a:extLst>
          </p:cNvPr>
          <p:cNvSpPr>
            <a:spLocks noChangeArrowheads="1"/>
          </p:cNvSpPr>
          <p:nvPr/>
        </p:nvSpPr>
        <p:spPr bwMode="auto">
          <a:xfrm>
            <a:off x="7243682" y="1906666"/>
            <a:ext cx="1824118" cy="346243"/>
          </a:xfrm>
          <a:prstGeom prst="rect">
            <a:avLst/>
          </a:prstGeom>
          <a:noFill/>
          <a:ln w="9525">
            <a:noFill/>
            <a:miter lim="800000"/>
            <a:headEnd/>
            <a:tailEnd/>
          </a:ln>
        </p:spPr>
        <p:txBody>
          <a:bodyPr wrap="square" lIns="68573" tIns="34287" rIns="68573" bIns="3428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Source Han Sans CN" panose="020B0500000000000000" pitchFamily="34" charset="-128"/>
                <a:ea typeface="Source Han Sans CN" panose="020B0500000000000000" pitchFamily="34" charset="-128"/>
              </a:rPr>
              <a:t>请输入标题文字</a:t>
            </a:r>
            <a:endParaRPr lang="en-US" altLang="zh-CN" b="1" dirty="0">
              <a:solidFill>
                <a:schemeClr val="bg1"/>
              </a:solidFill>
              <a:latin typeface="Source Han Sans CN" panose="020B0500000000000000" pitchFamily="34" charset="-128"/>
              <a:ea typeface="Source Han Sans CN" panose="020B0500000000000000" pitchFamily="34" charset="-128"/>
            </a:endParaRPr>
          </a:p>
        </p:txBody>
      </p:sp>
      <p:sp>
        <p:nvSpPr>
          <p:cNvPr id="11" name="矩形 10">
            <a:extLst>
              <a:ext uri="{FF2B5EF4-FFF2-40B4-BE49-F238E27FC236}">
                <a16:creationId xmlns:a16="http://schemas.microsoft.com/office/drawing/2014/main" xmlns="" id="{2AF2DD8F-A087-3247-BE7D-82FC4AAD8ACD}"/>
              </a:ext>
            </a:extLst>
          </p:cNvPr>
          <p:cNvSpPr>
            <a:spLocks noChangeArrowheads="1"/>
          </p:cNvSpPr>
          <p:nvPr/>
        </p:nvSpPr>
        <p:spPr bwMode="auto">
          <a:xfrm>
            <a:off x="3304226" y="3994898"/>
            <a:ext cx="1763074" cy="346243"/>
          </a:xfrm>
          <a:prstGeom prst="rect">
            <a:avLst/>
          </a:prstGeom>
          <a:noFill/>
          <a:ln w="9525">
            <a:noFill/>
            <a:miter lim="800000"/>
            <a:headEnd/>
            <a:tailEnd/>
          </a:ln>
        </p:spPr>
        <p:txBody>
          <a:bodyPr wrap="square" lIns="68573" tIns="34287" rIns="68573" bIns="3428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Source Han Sans CN" panose="020B0500000000000000" pitchFamily="34" charset="-128"/>
                <a:ea typeface="Source Han Sans CN" panose="020B0500000000000000" pitchFamily="34" charset="-128"/>
              </a:rPr>
              <a:t>请输入标题文字</a:t>
            </a:r>
            <a:endParaRPr lang="en-US" altLang="zh-CN" b="1" dirty="0">
              <a:solidFill>
                <a:schemeClr val="bg1"/>
              </a:solidFill>
              <a:latin typeface="Source Han Sans CN" panose="020B0500000000000000" pitchFamily="34" charset="-128"/>
              <a:ea typeface="Source Han Sans CN" panose="020B0500000000000000" pitchFamily="34" charset="-128"/>
            </a:endParaRPr>
          </a:p>
        </p:txBody>
      </p:sp>
      <p:cxnSp>
        <p:nvCxnSpPr>
          <p:cNvPr id="12" name="直接连接符 15">
            <a:extLst>
              <a:ext uri="{FF2B5EF4-FFF2-40B4-BE49-F238E27FC236}">
                <a16:creationId xmlns:a16="http://schemas.microsoft.com/office/drawing/2014/main" xmlns="" id="{95620589-5E31-A54C-BF12-74FE3D4D7F5D}"/>
              </a:ext>
            </a:extLst>
          </p:cNvPr>
          <p:cNvCxnSpPr/>
          <p:nvPr/>
        </p:nvCxnSpPr>
        <p:spPr>
          <a:xfrm>
            <a:off x="6310539" y="2324917"/>
            <a:ext cx="32724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6">
            <a:extLst>
              <a:ext uri="{FF2B5EF4-FFF2-40B4-BE49-F238E27FC236}">
                <a16:creationId xmlns:a16="http://schemas.microsoft.com/office/drawing/2014/main" xmlns="" id="{1880C556-D54A-A047-BADA-F598DC9C73E1}"/>
              </a:ext>
            </a:extLst>
          </p:cNvPr>
          <p:cNvCxnSpPr/>
          <p:nvPr/>
        </p:nvCxnSpPr>
        <p:spPr>
          <a:xfrm>
            <a:off x="2350099" y="4432764"/>
            <a:ext cx="32724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0">
            <a:extLst>
              <a:ext uri="{FF2B5EF4-FFF2-40B4-BE49-F238E27FC236}">
                <a16:creationId xmlns:a16="http://schemas.microsoft.com/office/drawing/2014/main" xmlns="" id="{A710C890-CAE5-744B-AB9D-470B8B56B9C4}"/>
              </a:ext>
            </a:extLst>
          </p:cNvPr>
          <p:cNvSpPr txBox="1">
            <a:spLocks noChangeArrowheads="1"/>
          </p:cNvSpPr>
          <p:nvPr/>
        </p:nvSpPr>
        <p:spPr bwMode="auto">
          <a:xfrm>
            <a:off x="2219776" y="4586076"/>
            <a:ext cx="3611412" cy="1006879"/>
          </a:xfrm>
          <a:prstGeom prst="rect">
            <a:avLst/>
          </a:prstGeom>
          <a:noFill/>
          <a:ln w="9525">
            <a:noFill/>
            <a:miter lim="800000"/>
            <a:headEnd/>
            <a:tailEnd/>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bg1"/>
                </a:solidFill>
                <a:latin typeface="Source Han Sans CN" panose="020B0500000000000000" pitchFamily="34" charset="-128"/>
                <a:ea typeface="Source Han Sans CN" panose="020B0500000000000000" pitchFamily="34" charset="-128"/>
              </a:rPr>
              <a:t>感谢您使用千库网</a:t>
            </a:r>
            <a:r>
              <a:rPr lang="en" altLang="zh-CN" sz="1400" dirty="0">
                <a:solidFill>
                  <a:schemeClr val="bg1"/>
                </a:solidFill>
                <a:latin typeface="Source Han Sans CN" panose="020B0500000000000000" pitchFamily="34" charset="-128"/>
                <a:ea typeface="Source Han Sans CN" panose="020B0500000000000000" pitchFamily="34" charset="-128"/>
              </a:rPr>
              <a:t>PPT</a:t>
            </a:r>
            <a:r>
              <a:rPr lang="zh-CN" altLang="en-US" sz="1400" dirty="0">
                <a:solidFill>
                  <a:schemeClr val="bg1"/>
                </a:solidFill>
                <a:latin typeface="Source Han Sans CN" panose="020B0500000000000000" pitchFamily="34" charset="-128"/>
                <a:ea typeface="Source Han Sans CN" panose="020B0500000000000000" pitchFamily="34" charset="-128"/>
              </a:rPr>
              <a:t>模板，请在此输入您需要的文字内容，感谢您使用千库网</a:t>
            </a:r>
            <a:r>
              <a:rPr lang="en" altLang="zh-CN" sz="1400" dirty="0">
                <a:solidFill>
                  <a:schemeClr val="bg1"/>
                </a:solidFill>
                <a:latin typeface="Source Han Sans CN" panose="020B0500000000000000" pitchFamily="34" charset="-128"/>
                <a:ea typeface="Source Han Sans CN" panose="020B0500000000000000" pitchFamily="34" charset="-128"/>
              </a:rPr>
              <a:t>PPT</a:t>
            </a:r>
            <a:r>
              <a:rPr lang="zh-CN" altLang="en-US" sz="1400" dirty="0">
                <a:solidFill>
                  <a:schemeClr val="bg1"/>
                </a:solidFill>
                <a:latin typeface="Source Han Sans CN" panose="020B0500000000000000" pitchFamily="34" charset="-128"/>
                <a:ea typeface="Source Han Sans CN" panose="020B0500000000000000" pitchFamily="34" charset="-128"/>
              </a:rPr>
              <a:t>模板，请在此输入您需要的文字内容。</a:t>
            </a:r>
          </a:p>
        </p:txBody>
      </p:sp>
    </p:spTree>
    <p:extLst>
      <p:ext uri="{BB962C8B-B14F-4D97-AF65-F5344CB8AC3E}">
        <p14:creationId xmlns:p14="http://schemas.microsoft.com/office/powerpoint/2010/main" val="76139808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339102"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主要研发团队</a:t>
            </a:r>
          </a:p>
        </p:txBody>
      </p:sp>
      <p:sp>
        <p:nvSpPr>
          <p:cNvPr id="3" name="任意多边形 4">
            <a:extLst>
              <a:ext uri="{FF2B5EF4-FFF2-40B4-BE49-F238E27FC236}">
                <a16:creationId xmlns:a16="http://schemas.microsoft.com/office/drawing/2014/main" xmlns="" id="{F3F0FF85-5A67-2347-9CDD-F656F4182C35}"/>
              </a:ext>
            </a:extLst>
          </p:cNvPr>
          <p:cNvSpPr/>
          <p:nvPr/>
        </p:nvSpPr>
        <p:spPr>
          <a:xfrm flipV="1">
            <a:off x="877720" y="1893913"/>
            <a:ext cx="4015948" cy="46236"/>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bg1">
                <a:lumMod val="7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5">
            <a:extLst>
              <a:ext uri="{FF2B5EF4-FFF2-40B4-BE49-F238E27FC236}">
                <a16:creationId xmlns:a16="http://schemas.microsoft.com/office/drawing/2014/main" xmlns="" id="{6BAE75E9-46E8-C942-866C-9B5D7A2DF20A}"/>
              </a:ext>
            </a:extLst>
          </p:cNvPr>
          <p:cNvSpPr/>
          <p:nvPr/>
        </p:nvSpPr>
        <p:spPr>
          <a:xfrm flipV="1">
            <a:off x="877720" y="4260352"/>
            <a:ext cx="4015948" cy="46236"/>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bg1">
                <a:lumMod val="7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6">
            <a:extLst>
              <a:ext uri="{FF2B5EF4-FFF2-40B4-BE49-F238E27FC236}">
                <a16:creationId xmlns:a16="http://schemas.microsoft.com/office/drawing/2014/main" xmlns="" id="{E5D83573-B53C-474E-82DE-277C64AB70AB}"/>
              </a:ext>
            </a:extLst>
          </p:cNvPr>
          <p:cNvSpPr/>
          <p:nvPr/>
        </p:nvSpPr>
        <p:spPr>
          <a:xfrm flipV="1">
            <a:off x="7191044" y="1928463"/>
            <a:ext cx="4015948" cy="46236"/>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bg1">
                <a:lumMod val="7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7">
            <a:extLst>
              <a:ext uri="{FF2B5EF4-FFF2-40B4-BE49-F238E27FC236}">
                <a16:creationId xmlns:a16="http://schemas.microsoft.com/office/drawing/2014/main" xmlns="" id="{25A31BFD-51EA-0444-BBBF-5287523EEE22}"/>
              </a:ext>
            </a:extLst>
          </p:cNvPr>
          <p:cNvSpPr/>
          <p:nvPr/>
        </p:nvSpPr>
        <p:spPr>
          <a:xfrm flipV="1">
            <a:off x="7191044" y="4394678"/>
            <a:ext cx="4015948" cy="46236"/>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bg1">
                <a:lumMod val="7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5">
            <a:extLst>
              <a:ext uri="{FF2B5EF4-FFF2-40B4-BE49-F238E27FC236}">
                <a16:creationId xmlns:a16="http://schemas.microsoft.com/office/drawing/2014/main" xmlns="" id="{39BFCE97-8494-FB48-82F8-A93E2C6ACFE0}"/>
              </a:ext>
            </a:extLst>
          </p:cNvPr>
          <p:cNvSpPr>
            <a:spLocks/>
          </p:cNvSpPr>
          <p:nvPr/>
        </p:nvSpPr>
        <p:spPr bwMode="auto">
          <a:xfrm>
            <a:off x="6294902" y="1313123"/>
            <a:ext cx="2246047" cy="2247295"/>
          </a:xfrm>
          <a:custGeom>
            <a:avLst/>
            <a:gdLst>
              <a:gd name="T0" fmla="*/ 658 w 1800"/>
              <a:gd name="T1" fmla="*/ 0 h 1801"/>
              <a:gd name="T2" fmla="*/ 1559 w 1800"/>
              <a:gd name="T3" fmla="*/ 241 h 1801"/>
              <a:gd name="T4" fmla="*/ 1800 w 1800"/>
              <a:gd name="T5" fmla="*/ 1140 h 1801"/>
              <a:gd name="T6" fmla="*/ 1140 w 1800"/>
              <a:gd name="T7" fmla="*/ 1801 h 1801"/>
              <a:gd name="T8" fmla="*/ 241 w 1800"/>
              <a:gd name="T9" fmla="*/ 1559 h 1801"/>
              <a:gd name="T10" fmla="*/ 0 w 1800"/>
              <a:gd name="T11" fmla="*/ 658 h 1801"/>
              <a:gd name="T12" fmla="*/ 658 w 1800"/>
              <a:gd name="T13" fmla="*/ 0 h 1801"/>
            </a:gdLst>
            <a:ahLst/>
            <a:cxnLst>
              <a:cxn ang="0">
                <a:pos x="T0" y="T1"/>
              </a:cxn>
              <a:cxn ang="0">
                <a:pos x="T2" y="T3"/>
              </a:cxn>
              <a:cxn ang="0">
                <a:pos x="T4" y="T5"/>
              </a:cxn>
              <a:cxn ang="0">
                <a:pos x="T6" y="T7"/>
              </a:cxn>
              <a:cxn ang="0">
                <a:pos x="T8" y="T9"/>
              </a:cxn>
              <a:cxn ang="0">
                <a:pos x="T10" y="T11"/>
              </a:cxn>
              <a:cxn ang="0">
                <a:pos x="T12" y="T13"/>
              </a:cxn>
            </a:cxnLst>
            <a:rect l="0" t="0" r="r" b="b"/>
            <a:pathLst>
              <a:path w="1800" h="1801">
                <a:moveTo>
                  <a:pt x="658" y="0"/>
                </a:moveTo>
                <a:lnTo>
                  <a:pt x="1559" y="241"/>
                </a:lnTo>
                <a:lnTo>
                  <a:pt x="1800" y="1140"/>
                </a:lnTo>
                <a:lnTo>
                  <a:pt x="1140" y="1801"/>
                </a:lnTo>
                <a:lnTo>
                  <a:pt x="241" y="1559"/>
                </a:lnTo>
                <a:lnTo>
                  <a:pt x="0" y="658"/>
                </a:lnTo>
                <a:lnTo>
                  <a:pt x="658" y="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3">
            <a:extLst>
              <a:ext uri="{FF2B5EF4-FFF2-40B4-BE49-F238E27FC236}">
                <a16:creationId xmlns:a16="http://schemas.microsoft.com/office/drawing/2014/main" xmlns="" id="{17E987F7-0334-9A42-9F5E-5764FB96F535}"/>
              </a:ext>
            </a:extLst>
          </p:cNvPr>
          <p:cNvSpPr>
            <a:spLocks/>
          </p:cNvSpPr>
          <p:nvPr/>
        </p:nvSpPr>
        <p:spPr bwMode="auto">
          <a:xfrm>
            <a:off x="3846711" y="1313123"/>
            <a:ext cx="2247295" cy="2247295"/>
          </a:xfrm>
          <a:custGeom>
            <a:avLst/>
            <a:gdLst>
              <a:gd name="T0" fmla="*/ 0 w 1801"/>
              <a:gd name="T1" fmla="*/ 1140 h 1801"/>
              <a:gd name="T2" fmla="*/ 242 w 1801"/>
              <a:gd name="T3" fmla="*/ 241 h 1801"/>
              <a:gd name="T4" fmla="*/ 1141 w 1801"/>
              <a:gd name="T5" fmla="*/ 0 h 1801"/>
              <a:gd name="T6" fmla="*/ 1801 w 1801"/>
              <a:gd name="T7" fmla="*/ 658 h 1801"/>
              <a:gd name="T8" fmla="*/ 1560 w 1801"/>
              <a:gd name="T9" fmla="*/ 1559 h 1801"/>
              <a:gd name="T10" fmla="*/ 658 w 1801"/>
              <a:gd name="T11" fmla="*/ 1801 h 1801"/>
              <a:gd name="T12" fmla="*/ 0 w 1801"/>
              <a:gd name="T13" fmla="*/ 1140 h 1801"/>
            </a:gdLst>
            <a:ahLst/>
            <a:cxnLst>
              <a:cxn ang="0">
                <a:pos x="T0" y="T1"/>
              </a:cxn>
              <a:cxn ang="0">
                <a:pos x="T2" y="T3"/>
              </a:cxn>
              <a:cxn ang="0">
                <a:pos x="T4" y="T5"/>
              </a:cxn>
              <a:cxn ang="0">
                <a:pos x="T6" y="T7"/>
              </a:cxn>
              <a:cxn ang="0">
                <a:pos x="T8" y="T9"/>
              </a:cxn>
              <a:cxn ang="0">
                <a:pos x="T10" y="T11"/>
              </a:cxn>
              <a:cxn ang="0">
                <a:pos x="T12" y="T13"/>
              </a:cxn>
            </a:cxnLst>
            <a:rect l="0" t="0" r="r" b="b"/>
            <a:pathLst>
              <a:path w="1801" h="1801">
                <a:moveTo>
                  <a:pt x="0" y="1140"/>
                </a:moveTo>
                <a:lnTo>
                  <a:pt x="242" y="241"/>
                </a:lnTo>
                <a:lnTo>
                  <a:pt x="1141" y="0"/>
                </a:lnTo>
                <a:lnTo>
                  <a:pt x="1801" y="658"/>
                </a:lnTo>
                <a:lnTo>
                  <a:pt x="1560" y="1559"/>
                </a:lnTo>
                <a:lnTo>
                  <a:pt x="658" y="1801"/>
                </a:lnTo>
                <a:lnTo>
                  <a:pt x="0" y="114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4">
            <a:extLst>
              <a:ext uri="{FF2B5EF4-FFF2-40B4-BE49-F238E27FC236}">
                <a16:creationId xmlns:a16="http://schemas.microsoft.com/office/drawing/2014/main" xmlns="" id="{23DCFFD7-03AC-514B-B140-DE3790758224}"/>
              </a:ext>
            </a:extLst>
          </p:cNvPr>
          <p:cNvSpPr>
            <a:spLocks/>
          </p:cNvSpPr>
          <p:nvPr/>
        </p:nvSpPr>
        <p:spPr bwMode="auto">
          <a:xfrm>
            <a:off x="4667766" y="2134178"/>
            <a:ext cx="1426240" cy="1426240"/>
          </a:xfrm>
          <a:custGeom>
            <a:avLst/>
            <a:gdLst>
              <a:gd name="T0" fmla="*/ 1143 w 1143"/>
              <a:gd name="T1" fmla="*/ 0 h 1143"/>
              <a:gd name="T2" fmla="*/ 902 w 1143"/>
              <a:gd name="T3" fmla="*/ 901 h 1143"/>
              <a:gd name="T4" fmla="*/ 0 w 1143"/>
              <a:gd name="T5" fmla="*/ 1143 h 1143"/>
              <a:gd name="T6" fmla="*/ 1143 w 1143"/>
              <a:gd name="T7" fmla="*/ 0 h 1143"/>
            </a:gdLst>
            <a:ahLst/>
            <a:cxnLst>
              <a:cxn ang="0">
                <a:pos x="T0" y="T1"/>
              </a:cxn>
              <a:cxn ang="0">
                <a:pos x="T2" y="T3"/>
              </a:cxn>
              <a:cxn ang="0">
                <a:pos x="T4" y="T5"/>
              </a:cxn>
              <a:cxn ang="0">
                <a:pos x="T6" y="T7"/>
              </a:cxn>
            </a:cxnLst>
            <a:rect l="0" t="0" r="r" b="b"/>
            <a:pathLst>
              <a:path w="1143" h="1143">
                <a:moveTo>
                  <a:pt x="1143" y="0"/>
                </a:moveTo>
                <a:lnTo>
                  <a:pt x="902" y="901"/>
                </a:lnTo>
                <a:lnTo>
                  <a:pt x="0" y="1143"/>
                </a:lnTo>
                <a:lnTo>
                  <a:pt x="1143" y="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5">
            <a:extLst>
              <a:ext uri="{FF2B5EF4-FFF2-40B4-BE49-F238E27FC236}">
                <a16:creationId xmlns:a16="http://schemas.microsoft.com/office/drawing/2014/main" xmlns="" id="{8BE70D3D-5706-374E-87C5-2E776A589993}"/>
              </a:ext>
            </a:extLst>
          </p:cNvPr>
          <p:cNvSpPr>
            <a:spLocks/>
          </p:cNvSpPr>
          <p:nvPr/>
        </p:nvSpPr>
        <p:spPr bwMode="auto">
          <a:xfrm>
            <a:off x="3846711" y="1313123"/>
            <a:ext cx="2247295" cy="2247295"/>
          </a:xfrm>
          <a:custGeom>
            <a:avLst/>
            <a:gdLst>
              <a:gd name="T0" fmla="*/ 0 w 1801"/>
              <a:gd name="T1" fmla="*/ 1140 h 1801"/>
              <a:gd name="T2" fmla="*/ 242 w 1801"/>
              <a:gd name="T3" fmla="*/ 241 h 1801"/>
              <a:gd name="T4" fmla="*/ 1141 w 1801"/>
              <a:gd name="T5" fmla="*/ 0 h 1801"/>
              <a:gd name="T6" fmla="*/ 1801 w 1801"/>
              <a:gd name="T7" fmla="*/ 658 h 1801"/>
              <a:gd name="T8" fmla="*/ 1560 w 1801"/>
              <a:gd name="T9" fmla="*/ 1559 h 1801"/>
              <a:gd name="T10" fmla="*/ 658 w 1801"/>
              <a:gd name="T11" fmla="*/ 1801 h 1801"/>
              <a:gd name="T12" fmla="*/ 0 w 1801"/>
              <a:gd name="T13" fmla="*/ 1140 h 1801"/>
            </a:gdLst>
            <a:ahLst/>
            <a:cxnLst>
              <a:cxn ang="0">
                <a:pos x="T0" y="T1"/>
              </a:cxn>
              <a:cxn ang="0">
                <a:pos x="T2" y="T3"/>
              </a:cxn>
              <a:cxn ang="0">
                <a:pos x="T4" y="T5"/>
              </a:cxn>
              <a:cxn ang="0">
                <a:pos x="T6" y="T7"/>
              </a:cxn>
              <a:cxn ang="0">
                <a:pos x="T8" y="T9"/>
              </a:cxn>
              <a:cxn ang="0">
                <a:pos x="T10" y="T11"/>
              </a:cxn>
              <a:cxn ang="0">
                <a:pos x="T12" y="T13"/>
              </a:cxn>
            </a:cxnLst>
            <a:rect l="0" t="0" r="r" b="b"/>
            <a:pathLst>
              <a:path w="1801" h="1801">
                <a:moveTo>
                  <a:pt x="0" y="1140"/>
                </a:moveTo>
                <a:lnTo>
                  <a:pt x="242" y="241"/>
                </a:lnTo>
                <a:lnTo>
                  <a:pt x="1141" y="0"/>
                </a:lnTo>
                <a:lnTo>
                  <a:pt x="1801" y="658"/>
                </a:lnTo>
                <a:lnTo>
                  <a:pt x="1560" y="1559"/>
                </a:lnTo>
                <a:lnTo>
                  <a:pt x="658" y="1801"/>
                </a:lnTo>
                <a:lnTo>
                  <a:pt x="0" y="1140"/>
                </a:lnTo>
                <a:close/>
              </a:path>
            </a:pathLst>
          </a:custGeom>
          <a:solidFill>
            <a:srgbClr val="FBB906"/>
          </a:solidFill>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Freeform 16">
            <a:extLst>
              <a:ext uri="{FF2B5EF4-FFF2-40B4-BE49-F238E27FC236}">
                <a16:creationId xmlns:a16="http://schemas.microsoft.com/office/drawing/2014/main" xmlns="" id="{4835E7A4-E3A4-5D46-B9A4-672E4FBD014D}"/>
              </a:ext>
            </a:extLst>
          </p:cNvPr>
          <p:cNvSpPr>
            <a:spLocks/>
          </p:cNvSpPr>
          <p:nvPr/>
        </p:nvSpPr>
        <p:spPr bwMode="auto">
          <a:xfrm>
            <a:off x="4667766" y="2134178"/>
            <a:ext cx="1426240" cy="1426240"/>
          </a:xfrm>
          <a:custGeom>
            <a:avLst/>
            <a:gdLst>
              <a:gd name="T0" fmla="*/ 1143 w 1143"/>
              <a:gd name="T1" fmla="*/ 0 h 1143"/>
              <a:gd name="T2" fmla="*/ 902 w 1143"/>
              <a:gd name="T3" fmla="*/ 901 h 1143"/>
              <a:gd name="T4" fmla="*/ 0 w 1143"/>
              <a:gd name="T5" fmla="*/ 1143 h 1143"/>
              <a:gd name="T6" fmla="*/ 1143 w 1143"/>
              <a:gd name="T7" fmla="*/ 0 h 1143"/>
            </a:gdLst>
            <a:ahLst/>
            <a:cxnLst>
              <a:cxn ang="0">
                <a:pos x="T0" y="T1"/>
              </a:cxn>
              <a:cxn ang="0">
                <a:pos x="T2" y="T3"/>
              </a:cxn>
              <a:cxn ang="0">
                <a:pos x="T4" y="T5"/>
              </a:cxn>
              <a:cxn ang="0">
                <a:pos x="T6" y="T7"/>
              </a:cxn>
            </a:cxnLst>
            <a:rect l="0" t="0" r="r" b="b"/>
            <a:pathLst>
              <a:path w="1143" h="1143">
                <a:moveTo>
                  <a:pt x="1143" y="0"/>
                </a:moveTo>
                <a:lnTo>
                  <a:pt x="902" y="901"/>
                </a:lnTo>
                <a:lnTo>
                  <a:pt x="0" y="1143"/>
                </a:lnTo>
                <a:lnTo>
                  <a:pt x="1143" y="0"/>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2" name="组合 11">
            <a:extLst>
              <a:ext uri="{FF2B5EF4-FFF2-40B4-BE49-F238E27FC236}">
                <a16:creationId xmlns:a16="http://schemas.microsoft.com/office/drawing/2014/main" xmlns="" id="{1CC81F89-B2E4-8A4C-AD94-7F02CCA0B450}"/>
              </a:ext>
            </a:extLst>
          </p:cNvPr>
          <p:cNvGrpSpPr/>
          <p:nvPr/>
        </p:nvGrpSpPr>
        <p:grpSpPr>
          <a:xfrm>
            <a:off x="4283953" y="1736076"/>
            <a:ext cx="355239" cy="351577"/>
            <a:chOff x="6967126" y="4092464"/>
            <a:chExt cx="453105" cy="448433"/>
          </a:xfrm>
          <a:solidFill>
            <a:schemeClr val="bg1"/>
          </a:solidFill>
          <a:effectLst/>
        </p:grpSpPr>
        <p:sp>
          <p:nvSpPr>
            <p:cNvPr id="13" name="Freeform 136">
              <a:extLst>
                <a:ext uri="{FF2B5EF4-FFF2-40B4-BE49-F238E27FC236}">
                  <a16:creationId xmlns:a16="http://schemas.microsoft.com/office/drawing/2014/main" xmlns="" id="{A734D6B5-88CE-674E-BBD2-BC0A2D588B63}"/>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4" name="Freeform 137">
              <a:extLst>
                <a:ext uri="{FF2B5EF4-FFF2-40B4-BE49-F238E27FC236}">
                  <a16:creationId xmlns:a16="http://schemas.microsoft.com/office/drawing/2014/main" xmlns="" id="{7BF8175E-71B4-A14A-B05B-14A561846D1A}"/>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sp>
        <p:nvSpPr>
          <p:cNvPr id="15" name="矩形 14">
            <a:extLst>
              <a:ext uri="{FF2B5EF4-FFF2-40B4-BE49-F238E27FC236}">
                <a16:creationId xmlns:a16="http://schemas.microsoft.com/office/drawing/2014/main" xmlns="" id="{AFE76AC5-9CDA-D045-B62C-10E8DF38724B}"/>
              </a:ext>
            </a:extLst>
          </p:cNvPr>
          <p:cNvSpPr/>
          <p:nvPr/>
        </p:nvSpPr>
        <p:spPr>
          <a:xfrm rot="18900000">
            <a:off x="4495150" y="2276175"/>
            <a:ext cx="1063112" cy="523220"/>
          </a:xfrm>
          <a:prstGeom prst="rect">
            <a:avLst/>
          </a:prstGeom>
        </p:spPr>
        <p:txBody>
          <a:bodyPr wrap="none">
            <a:spAutoFit/>
          </a:bodyPr>
          <a:lstStyle/>
          <a:p>
            <a:r>
              <a:rPr lang="zh-CN" altLang="en-US" sz="2800" dirty="0">
                <a:solidFill>
                  <a:schemeClr val="bg1"/>
                </a:solidFill>
                <a:latin typeface="Source Han Sans CN" panose="020B0500000000000000" pitchFamily="34" charset="-128"/>
                <a:ea typeface="Source Han Sans CN" panose="020B0500000000000000" pitchFamily="34" charset="-128"/>
                <a:cs typeface="Kartika" panose="02020503030404060203" pitchFamily="18" charset="0"/>
              </a:rPr>
              <a:t>标  题</a:t>
            </a:r>
            <a:endParaRPr lang="zh-CN" altLang="en-US" sz="2800" dirty="0">
              <a:solidFill>
                <a:schemeClr val="bg1"/>
              </a:solidFill>
              <a:latin typeface="Source Han Sans CN" panose="020B0500000000000000" pitchFamily="34" charset="-128"/>
              <a:ea typeface="Source Han Sans CN" panose="020B0500000000000000" pitchFamily="34" charset="-128"/>
            </a:endParaRPr>
          </a:p>
        </p:txBody>
      </p:sp>
      <p:sp>
        <p:nvSpPr>
          <p:cNvPr id="16" name="矩形 15">
            <a:extLst>
              <a:ext uri="{FF2B5EF4-FFF2-40B4-BE49-F238E27FC236}">
                <a16:creationId xmlns:a16="http://schemas.microsoft.com/office/drawing/2014/main" xmlns="" id="{51E9AD0A-FFC3-7A47-8297-08A71EAC645E}"/>
              </a:ext>
            </a:extLst>
          </p:cNvPr>
          <p:cNvSpPr/>
          <p:nvPr/>
        </p:nvSpPr>
        <p:spPr>
          <a:xfrm rot="18900000">
            <a:off x="5039894" y="2854451"/>
            <a:ext cx="890516" cy="400110"/>
          </a:xfrm>
          <a:prstGeom prst="rect">
            <a:avLst/>
          </a:prstGeom>
        </p:spPr>
        <p:txBody>
          <a:bodyPr wrap="square">
            <a:spAutoFit/>
          </a:bodyPr>
          <a:lstStyle/>
          <a:p>
            <a:pPr algn="ctr"/>
            <a:r>
              <a:rPr lang="en-US" altLang="zh-CN" sz="2000" dirty="0">
                <a:solidFill>
                  <a:schemeClr val="tx1">
                    <a:lumMod val="65000"/>
                    <a:lumOff val="35000"/>
                  </a:schemeClr>
                </a:solidFill>
                <a:latin typeface="+mj-lt"/>
                <a:ea typeface="微软雅黑" panose="020B0503020204020204" pitchFamily="34" charset="-122"/>
              </a:rPr>
              <a:t>01</a:t>
            </a:r>
            <a:endParaRPr lang="zh-CN" altLang="en-US" sz="2000" dirty="0">
              <a:solidFill>
                <a:schemeClr val="tx1">
                  <a:lumMod val="65000"/>
                  <a:lumOff val="35000"/>
                </a:schemeClr>
              </a:solidFill>
              <a:latin typeface="+mj-lt"/>
              <a:ea typeface="微软雅黑" panose="020B0503020204020204" pitchFamily="34" charset="-122"/>
            </a:endParaRPr>
          </a:p>
        </p:txBody>
      </p:sp>
      <p:sp>
        <p:nvSpPr>
          <p:cNvPr id="17" name="Freeform 6">
            <a:extLst>
              <a:ext uri="{FF2B5EF4-FFF2-40B4-BE49-F238E27FC236}">
                <a16:creationId xmlns:a16="http://schemas.microsoft.com/office/drawing/2014/main" xmlns="" id="{DAF48464-8FD0-2640-91AD-D08B6BFA4357}"/>
              </a:ext>
            </a:extLst>
          </p:cNvPr>
          <p:cNvSpPr>
            <a:spLocks/>
          </p:cNvSpPr>
          <p:nvPr/>
        </p:nvSpPr>
        <p:spPr bwMode="auto">
          <a:xfrm>
            <a:off x="6294902" y="2134178"/>
            <a:ext cx="1422496" cy="1426240"/>
          </a:xfrm>
          <a:custGeom>
            <a:avLst/>
            <a:gdLst>
              <a:gd name="T0" fmla="*/ 1140 w 1140"/>
              <a:gd name="T1" fmla="*/ 1143 h 1143"/>
              <a:gd name="T2" fmla="*/ 241 w 1140"/>
              <a:gd name="T3" fmla="*/ 901 h 1143"/>
              <a:gd name="T4" fmla="*/ 0 w 1140"/>
              <a:gd name="T5" fmla="*/ 0 h 1143"/>
              <a:gd name="T6" fmla="*/ 1140 w 1140"/>
              <a:gd name="T7" fmla="*/ 1143 h 1143"/>
            </a:gdLst>
            <a:ahLst/>
            <a:cxnLst>
              <a:cxn ang="0">
                <a:pos x="T0" y="T1"/>
              </a:cxn>
              <a:cxn ang="0">
                <a:pos x="T2" y="T3"/>
              </a:cxn>
              <a:cxn ang="0">
                <a:pos x="T4" y="T5"/>
              </a:cxn>
              <a:cxn ang="0">
                <a:pos x="T6" y="T7"/>
              </a:cxn>
            </a:cxnLst>
            <a:rect l="0" t="0" r="r" b="b"/>
            <a:pathLst>
              <a:path w="1140" h="1143">
                <a:moveTo>
                  <a:pt x="1140" y="1143"/>
                </a:moveTo>
                <a:lnTo>
                  <a:pt x="241" y="901"/>
                </a:lnTo>
                <a:lnTo>
                  <a:pt x="0" y="0"/>
                </a:lnTo>
                <a:lnTo>
                  <a:pt x="1140" y="1143"/>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xmlns="" id="{921EB92F-0425-5343-8774-747C860340D0}"/>
              </a:ext>
            </a:extLst>
          </p:cNvPr>
          <p:cNvSpPr>
            <a:spLocks/>
          </p:cNvSpPr>
          <p:nvPr/>
        </p:nvSpPr>
        <p:spPr bwMode="auto">
          <a:xfrm>
            <a:off x="6294902" y="1313123"/>
            <a:ext cx="2246047" cy="2247295"/>
          </a:xfrm>
          <a:custGeom>
            <a:avLst/>
            <a:gdLst>
              <a:gd name="T0" fmla="*/ 658 w 1800"/>
              <a:gd name="T1" fmla="*/ 0 h 1801"/>
              <a:gd name="T2" fmla="*/ 1559 w 1800"/>
              <a:gd name="T3" fmla="*/ 241 h 1801"/>
              <a:gd name="T4" fmla="*/ 1800 w 1800"/>
              <a:gd name="T5" fmla="*/ 1140 h 1801"/>
              <a:gd name="T6" fmla="*/ 1140 w 1800"/>
              <a:gd name="T7" fmla="*/ 1801 h 1801"/>
              <a:gd name="T8" fmla="*/ 241 w 1800"/>
              <a:gd name="T9" fmla="*/ 1559 h 1801"/>
              <a:gd name="T10" fmla="*/ 0 w 1800"/>
              <a:gd name="T11" fmla="*/ 658 h 1801"/>
              <a:gd name="T12" fmla="*/ 658 w 1800"/>
              <a:gd name="T13" fmla="*/ 0 h 1801"/>
            </a:gdLst>
            <a:ahLst/>
            <a:cxnLst>
              <a:cxn ang="0">
                <a:pos x="T0" y="T1"/>
              </a:cxn>
              <a:cxn ang="0">
                <a:pos x="T2" y="T3"/>
              </a:cxn>
              <a:cxn ang="0">
                <a:pos x="T4" y="T5"/>
              </a:cxn>
              <a:cxn ang="0">
                <a:pos x="T6" y="T7"/>
              </a:cxn>
              <a:cxn ang="0">
                <a:pos x="T8" y="T9"/>
              </a:cxn>
              <a:cxn ang="0">
                <a:pos x="T10" y="T11"/>
              </a:cxn>
              <a:cxn ang="0">
                <a:pos x="T12" y="T13"/>
              </a:cxn>
            </a:cxnLst>
            <a:rect l="0" t="0" r="r" b="b"/>
            <a:pathLst>
              <a:path w="1800" h="1801">
                <a:moveTo>
                  <a:pt x="658" y="0"/>
                </a:moveTo>
                <a:lnTo>
                  <a:pt x="1559" y="241"/>
                </a:lnTo>
                <a:lnTo>
                  <a:pt x="1800" y="1140"/>
                </a:lnTo>
                <a:lnTo>
                  <a:pt x="1140" y="1801"/>
                </a:lnTo>
                <a:lnTo>
                  <a:pt x="241" y="1559"/>
                </a:lnTo>
                <a:lnTo>
                  <a:pt x="0" y="658"/>
                </a:lnTo>
                <a:lnTo>
                  <a:pt x="658" y="0"/>
                </a:lnTo>
                <a:close/>
              </a:path>
            </a:pathLst>
          </a:custGeom>
          <a:solidFill>
            <a:srgbClr val="FBB906"/>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Freeform 8">
            <a:extLst>
              <a:ext uri="{FF2B5EF4-FFF2-40B4-BE49-F238E27FC236}">
                <a16:creationId xmlns:a16="http://schemas.microsoft.com/office/drawing/2014/main" xmlns="" id="{5C3D1250-4649-A14A-A199-57ED780D2AC7}"/>
              </a:ext>
            </a:extLst>
          </p:cNvPr>
          <p:cNvSpPr>
            <a:spLocks/>
          </p:cNvSpPr>
          <p:nvPr/>
        </p:nvSpPr>
        <p:spPr bwMode="auto">
          <a:xfrm>
            <a:off x="6294902" y="2134178"/>
            <a:ext cx="1422496" cy="1426240"/>
          </a:xfrm>
          <a:custGeom>
            <a:avLst/>
            <a:gdLst>
              <a:gd name="T0" fmla="*/ 1140 w 1140"/>
              <a:gd name="T1" fmla="*/ 1143 h 1143"/>
              <a:gd name="T2" fmla="*/ 241 w 1140"/>
              <a:gd name="T3" fmla="*/ 901 h 1143"/>
              <a:gd name="T4" fmla="*/ 0 w 1140"/>
              <a:gd name="T5" fmla="*/ 0 h 1143"/>
              <a:gd name="T6" fmla="*/ 1140 w 1140"/>
              <a:gd name="T7" fmla="*/ 1143 h 1143"/>
            </a:gdLst>
            <a:ahLst/>
            <a:cxnLst>
              <a:cxn ang="0">
                <a:pos x="T0" y="T1"/>
              </a:cxn>
              <a:cxn ang="0">
                <a:pos x="T2" y="T3"/>
              </a:cxn>
              <a:cxn ang="0">
                <a:pos x="T4" y="T5"/>
              </a:cxn>
              <a:cxn ang="0">
                <a:pos x="T6" y="T7"/>
              </a:cxn>
            </a:cxnLst>
            <a:rect l="0" t="0" r="r" b="b"/>
            <a:pathLst>
              <a:path w="1140" h="1143">
                <a:moveTo>
                  <a:pt x="1140" y="1143"/>
                </a:moveTo>
                <a:lnTo>
                  <a:pt x="241" y="901"/>
                </a:lnTo>
                <a:lnTo>
                  <a:pt x="0" y="0"/>
                </a:lnTo>
                <a:lnTo>
                  <a:pt x="1140" y="1143"/>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20" name="组合 19">
            <a:extLst>
              <a:ext uri="{FF2B5EF4-FFF2-40B4-BE49-F238E27FC236}">
                <a16:creationId xmlns:a16="http://schemas.microsoft.com/office/drawing/2014/main" xmlns="" id="{50131DF8-D6DA-6A4E-8B89-20B13CE1BADC}"/>
              </a:ext>
            </a:extLst>
          </p:cNvPr>
          <p:cNvGrpSpPr/>
          <p:nvPr/>
        </p:nvGrpSpPr>
        <p:grpSpPr>
          <a:xfrm>
            <a:off x="7702479" y="1661224"/>
            <a:ext cx="387348" cy="372506"/>
            <a:chOff x="4024249" y="3840783"/>
            <a:chExt cx="309272" cy="297422"/>
          </a:xfrm>
          <a:solidFill>
            <a:schemeClr val="bg1"/>
          </a:solidFill>
          <a:effectLst/>
        </p:grpSpPr>
        <p:sp>
          <p:nvSpPr>
            <p:cNvPr id="21" name="Oval 131">
              <a:extLst>
                <a:ext uri="{FF2B5EF4-FFF2-40B4-BE49-F238E27FC236}">
                  <a16:creationId xmlns:a16="http://schemas.microsoft.com/office/drawing/2014/main" xmlns="" id="{FD124199-846C-D74C-A88F-5F18E93430CB}"/>
                </a:ext>
              </a:extLst>
            </p:cNvPr>
            <p:cNvSpPr>
              <a:spLocks noChangeArrowheads="1"/>
            </p:cNvSpPr>
            <p:nvPr/>
          </p:nvSpPr>
          <p:spPr bwMode="auto">
            <a:xfrm>
              <a:off x="4109299" y="3840783"/>
              <a:ext cx="139172" cy="1409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22" name="Freeform 134">
              <a:extLst>
                <a:ext uri="{FF2B5EF4-FFF2-40B4-BE49-F238E27FC236}">
                  <a16:creationId xmlns:a16="http://schemas.microsoft.com/office/drawing/2014/main" xmlns="" id="{C4201503-08D7-B944-8EDF-2161F9E0EAFA}"/>
                </a:ext>
              </a:extLst>
            </p:cNvPr>
            <p:cNvSpPr>
              <a:spLocks/>
            </p:cNvSpPr>
            <p:nvPr/>
          </p:nvSpPr>
          <p:spPr bwMode="auto">
            <a:xfrm>
              <a:off x="4024249" y="4003719"/>
              <a:ext cx="309272" cy="134486"/>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sp>
        <p:nvSpPr>
          <p:cNvPr id="23" name="矩形 22">
            <a:extLst>
              <a:ext uri="{FF2B5EF4-FFF2-40B4-BE49-F238E27FC236}">
                <a16:creationId xmlns:a16="http://schemas.microsoft.com/office/drawing/2014/main" xmlns="" id="{AD57176D-A54B-7C42-8C22-0E677C856D68}"/>
              </a:ext>
            </a:extLst>
          </p:cNvPr>
          <p:cNvSpPr/>
          <p:nvPr/>
        </p:nvSpPr>
        <p:spPr>
          <a:xfrm rot="2700000">
            <a:off x="6376326" y="2824238"/>
            <a:ext cx="890516" cy="400110"/>
          </a:xfrm>
          <a:prstGeom prst="rect">
            <a:avLst/>
          </a:prstGeom>
        </p:spPr>
        <p:txBody>
          <a:bodyPr wrap="square">
            <a:spAutoFit/>
          </a:bodyPr>
          <a:lstStyle/>
          <a:p>
            <a:pPr algn="ctr"/>
            <a:r>
              <a:rPr lang="en-US" altLang="zh-CN" sz="2000" dirty="0">
                <a:solidFill>
                  <a:schemeClr val="tx1">
                    <a:lumMod val="65000"/>
                    <a:lumOff val="35000"/>
                  </a:schemeClr>
                </a:solidFill>
                <a:latin typeface="+mj-lt"/>
                <a:ea typeface="微软雅黑" panose="020B0503020204020204" pitchFamily="34" charset="-122"/>
              </a:rPr>
              <a:t>02</a:t>
            </a:r>
            <a:endParaRPr lang="zh-CN" altLang="en-US" sz="2000" dirty="0">
              <a:solidFill>
                <a:schemeClr val="tx1">
                  <a:lumMod val="65000"/>
                  <a:lumOff val="35000"/>
                </a:schemeClr>
              </a:solidFill>
              <a:latin typeface="+mj-lt"/>
              <a:ea typeface="微软雅黑" panose="020B0503020204020204" pitchFamily="34" charset="-122"/>
            </a:endParaRPr>
          </a:p>
        </p:txBody>
      </p:sp>
      <p:sp>
        <p:nvSpPr>
          <p:cNvPr id="24" name="矩形 23">
            <a:extLst>
              <a:ext uri="{FF2B5EF4-FFF2-40B4-BE49-F238E27FC236}">
                <a16:creationId xmlns:a16="http://schemas.microsoft.com/office/drawing/2014/main" xmlns="" id="{9ED4611E-D294-A149-93AA-76E0F3056325}"/>
              </a:ext>
            </a:extLst>
          </p:cNvPr>
          <p:cNvSpPr/>
          <p:nvPr/>
        </p:nvSpPr>
        <p:spPr>
          <a:xfrm rot="2700000" flipH="1">
            <a:off x="6768346" y="2237519"/>
            <a:ext cx="1063112" cy="523220"/>
          </a:xfrm>
          <a:prstGeom prst="rect">
            <a:avLst/>
          </a:prstGeom>
        </p:spPr>
        <p:txBody>
          <a:bodyPr wrap="none">
            <a:spAutoFit/>
          </a:bodyPr>
          <a:lstStyle/>
          <a:p>
            <a:r>
              <a:rPr lang="zh-CN" altLang="en-US" sz="2800" dirty="0">
                <a:solidFill>
                  <a:schemeClr val="bg1"/>
                </a:solidFill>
                <a:latin typeface="Source Han Sans CN" panose="020B0500000000000000" pitchFamily="34" charset="-128"/>
                <a:ea typeface="Source Han Sans CN" panose="020B0500000000000000" pitchFamily="34" charset="-128"/>
                <a:cs typeface="Kartika" panose="02020503030404060203" pitchFamily="18" charset="0"/>
              </a:rPr>
              <a:t>标  题</a:t>
            </a:r>
            <a:endParaRPr lang="zh-CN" altLang="en-US" sz="2800" dirty="0">
              <a:solidFill>
                <a:schemeClr val="bg1"/>
              </a:solidFill>
              <a:latin typeface="Source Han Sans CN" panose="020B0500000000000000" pitchFamily="34" charset="-128"/>
              <a:ea typeface="Source Han Sans CN" panose="020B0500000000000000" pitchFamily="34" charset="-128"/>
            </a:endParaRPr>
          </a:p>
        </p:txBody>
      </p:sp>
      <p:sp>
        <p:nvSpPr>
          <p:cNvPr id="25" name="Freeform 17">
            <a:extLst>
              <a:ext uri="{FF2B5EF4-FFF2-40B4-BE49-F238E27FC236}">
                <a16:creationId xmlns:a16="http://schemas.microsoft.com/office/drawing/2014/main" xmlns="" id="{86EABACB-3E75-264D-B01E-A9107695E017}"/>
              </a:ext>
            </a:extLst>
          </p:cNvPr>
          <p:cNvSpPr>
            <a:spLocks/>
          </p:cNvSpPr>
          <p:nvPr/>
        </p:nvSpPr>
        <p:spPr bwMode="auto">
          <a:xfrm>
            <a:off x="6294902" y="3761314"/>
            <a:ext cx="2246047" cy="2243551"/>
          </a:xfrm>
          <a:custGeom>
            <a:avLst/>
            <a:gdLst>
              <a:gd name="T0" fmla="*/ 1800 w 1800"/>
              <a:gd name="T1" fmla="*/ 658 h 1798"/>
              <a:gd name="T2" fmla="*/ 1559 w 1800"/>
              <a:gd name="T3" fmla="*/ 1559 h 1798"/>
              <a:gd name="T4" fmla="*/ 658 w 1800"/>
              <a:gd name="T5" fmla="*/ 1798 h 1798"/>
              <a:gd name="T6" fmla="*/ 0 w 1800"/>
              <a:gd name="T7" fmla="*/ 1140 h 1798"/>
              <a:gd name="T8" fmla="*/ 241 w 1800"/>
              <a:gd name="T9" fmla="*/ 239 h 1798"/>
              <a:gd name="T10" fmla="*/ 1140 w 1800"/>
              <a:gd name="T11" fmla="*/ 0 h 1798"/>
              <a:gd name="T12" fmla="*/ 1800 w 1800"/>
              <a:gd name="T13" fmla="*/ 658 h 1798"/>
            </a:gdLst>
            <a:ahLst/>
            <a:cxnLst>
              <a:cxn ang="0">
                <a:pos x="T0" y="T1"/>
              </a:cxn>
              <a:cxn ang="0">
                <a:pos x="T2" y="T3"/>
              </a:cxn>
              <a:cxn ang="0">
                <a:pos x="T4" y="T5"/>
              </a:cxn>
              <a:cxn ang="0">
                <a:pos x="T6" y="T7"/>
              </a:cxn>
              <a:cxn ang="0">
                <a:pos x="T8" y="T9"/>
              </a:cxn>
              <a:cxn ang="0">
                <a:pos x="T10" y="T11"/>
              </a:cxn>
              <a:cxn ang="0">
                <a:pos x="T12" y="T13"/>
              </a:cxn>
            </a:cxnLst>
            <a:rect l="0" t="0" r="r" b="b"/>
            <a:pathLst>
              <a:path w="1800" h="1798">
                <a:moveTo>
                  <a:pt x="1800" y="658"/>
                </a:moveTo>
                <a:lnTo>
                  <a:pt x="1559" y="1559"/>
                </a:lnTo>
                <a:lnTo>
                  <a:pt x="658" y="1798"/>
                </a:lnTo>
                <a:lnTo>
                  <a:pt x="0" y="1140"/>
                </a:lnTo>
                <a:lnTo>
                  <a:pt x="241" y="239"/>
                </a:lnTo>
                <a:lnTo>
                  <a:pt x="1140" y="0"/>
                </a:lnTo>
                <a:lnTo>
                  <a:pt x="1800" y="658"/>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8">
            <a:extLst>
              <a:ext uri="{FF2B5EF4-FFF2-40B4-BE49-F238E27FC236}">
                <a16:creationId xmlns:a16="http://schemas.microsoft.com/office/drawing/2014/main" xmlns="" id="{140DD181-83D1-7441-BB95-5162A86CDE16}"/>
              </a:ext>
            </a:extLst>
          </p:cNvPr>
          <p:cNvSpPr>
            <a:spLocks/>
          </p:cNvSpPr>
          <p:nvPr/>
        </p:nvSpPr>
        <p:spPr bwMode="auto">
          <a:xfrm>
            <a:off x="6294902" y="3761314"/>
            <a:ext cx="1422496" cy="1422496"/>
          </a:xfrm>
          <a:custGeom>
            <a:avLst/>
            <a:gdLst>
              <a:gd name="T0" fmla="*/ 0 w 1140"/>
              <a:gd name="T1" fmla="*/ 1140 h 1140"/>
              <a:gd name="T2" fmla="*/ 241 w 1140"/>
              <a:gd name="T3" fmla="*/ 239 h 1140"/>
              <a:gd name="T4" fmla="*/ 1140 w 1140"/>
              <a:gd name="T5" fmla="*/ 0 h 1140"/>
              <a:gd name="T6" fmla="*/ 0 w 1140"/>
              <a:gd name="T7" fmla="*/ 1140 h 1140"/>
            </a:gdLst>
            <a:ahLst/>
            <a:cxnLst>
              <a:cxn ang="0">
                <a:pos x="T0" y="T1"/>
              </a:cxn>
              <a:cxn ang="0">
                <a:pos x="T2" y="T3"/>
              </a:cxn>
              <a:cxn ang="0">
                <a:pos x="T4" y="T5"/>
              </a:cxn>
              <a:cxn ang="0">
                <a:pos x="T6" y="T7"/>
              </a:cxn>
            </a:cxnLst>
            <a:rect l="0" t="0" r="r" b="b"/>
            <a:pathLst>
              <a:path w="1140" h="1140">
                <a:moveTo>
                  <a:pt x="0" y="1140"/>
                </a:moveTo>
                <a:lnTo>
                  <a:pt x="241" y="239"/>
                </a:lnTo>
                <a:lnTo>
                  <a:pt x="1140" y="0"/>
                </a:lnTo>
                <a:lnTo>
                  <a:pt x="0" y="114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
            <a:extLst>
              <a:ext uri="{FF2B5EF4-FFF2-40B4-BE49-F238E27FC236}">
                <a16:creationId xmlns:a16="http://schemas.microsoft.com/office/drawing/2014/main" xmlns="" id="{0853B3C6-D4E8-BA44-BDC6-A583054AC78B}"/>
              </a:ext>
            </a:extLst>
          </p:cNvPr>
          <p:cNvSpPr>
            <a:spLocks/>
          </p:cNvSpPr>
          <p:nvPr/>
        </p:nvSpPr>
        <p:spPr bwMode="auto">
          <a:xfrm>
            <a:off x="6294902" y="3761314"/>
            <a:ext cx="2246047" cy="2243551"/>
          </a:xfrm>
          <a:custGeom>
            <a:avLst/>
            <a:gdLst>
              <a:gd name="T0" fmla="*/ 1800 w 1800"/>
              <a:gd name="T1" fmla="*/ 658 h 1798"/>
              <a:gd name="T2" fmla="*/ 1559 w 1800"/>
              <a:gd name="T3" fmla="*/ 1559 h 1798"/>
              <a:gd name="T4" fmla="*/ 658 w 1800"/>
              <a:gd name="T5" fmla="*/ 1798 h 1798"/>
              <a:gd name="T6" fmla="*/ 0 w 1800"/>
              <a:gd name="T7" fmla="*/ 1140 h 1798"/>
              <a:gd name="T8" fmla="*/ 241 w 1800"/>
              <a:gd name="T9" fmla="*/ 239 h 1798"/>
              <a:gd name="T10" fmla="*/ 1140 w 1800"/>
              <a:gd name="T11" fmla="*/ 0 h 1798"/>
              <a:gd name="T12" fmla="*/ 1800 w 1800"/>
              <a:gd name="T13" fmla="*/ 658 h 1798"/>
            </a:gdLst>
            <a:ahLst/>
            <a:cxnLst>
              <a:cxn ang="0">
                <a:pos x="T0" y="T1"/>
              </a:cxn>
              <a:cxn ang="0">
                <a:pos x="T2" y="T3"/>
              </a:cxn>
              <a:cxn ang="0">
                <a:pos x="T4" y="T5"/>
              </a:cxn>
              <a:cxn ang="0">
                <a:pos x="T6" y="T7"/>
              </a:cxn>
              <a:cxn ang="0">
                <a:pos x="T8" y="T9"/>
              </a:cxn>
              <a:cxn ang="0">
                <a:pos x="T10" y="T11"/>
              </a:cxn>
              <a:cxn ang="0">
                <a:pos x="T12" y="T13"/>
              </a:cxn>
            </a:cxnLst>
            <a:rect l="0" t="0" r="r" b="b"/>
            <a:pathLst>
              <a:path w="1800" h="1798">
                <a:moveTo>
                  <a:pt x="1800" y="658"/>
                </a:moveTo>
                <a:lnTo>
                  <a:pt x="1559" y="1559"/>
                </a:lnTo>
                <a:lnTo>
                  <a:pt x="658" y="1798"/>
                </a:lnTo>
                <a:lnTo>
                  <a:pt x="0" y="1140"/>
                </a:lnTo>
                <a:lnTo>
                  <a:pt x="241" y="239"/>
                </a:lnTo>
                <a:lnTo>
                  <a:pt x="1140" y="0"/>
                </a:lnTo>
                <a:lnTo>
                  <a:pt x="1800" y="658"/>
                </a:lnTo>
                <a:close/>
              </a:path>
            </a:pathLst>
          </a:custGeom>
          <a:solidFill>
            <a:srgbClr val="FBB906"/>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20">
            <a:extLst>
              <a:ext uri="{FF2B5EF4-FFF2-40B4-BE49-F238E27FC236}">
                <a16:creationId xmlns:a16="http://schemas.microsoft.com/office/drawing/2014/main" xmlns="" id="{B445E6AF-FC26-3348-A168-3C5D98A36300}"/>
              </a:ext>
            </a:extLst>
          </p:cNvPr>
          <p:cNvSpPr>
            <a:spLocks/>
          </p:cNvSpPr>
          <p:nvPr/>
        </p:nvSpPr>
        <p:spPr bwMode="auto">
          <a:xfrm>
            <a:off x="6294902" y="3761314"/>
            <a:ext cx="1422496" cy="1422496"/>
          </a:xfrm>
          <a:custGeom>
            <a:avLst/>
            <a:gdLst>
              <a:gd name="T0" fmla="*/ 0 w 1140"/>
              <a:gd name="T1" fmla="*/ 1140 h 1140"/>
              <a:gd name="T2" fmla="*/ 241 w 1140"/>
              <a:gd name="T3" fmla="*/ 239 h 1140"/>
              <a:gd name="T4" fmla="*/ 1140 w 1140"/>
              <a:gd name="T5" fmla="*/ 0 h 1140"/>
              <a:gd name="T6" fmla="*/ 0 w 1140"/>
              <a:gd name="T7" fmla="*/ 1140 h 1140"/>
            </a:gdLst>
            <a:ahLst/>
            <a:cxnLst>
              <a:cxn ang="0">
                <a:pos x="T0" y="T1"/>
              </a:cxn>
              <a:cxn ang="0">
                <a:pos x="T2" y="T3"/>
              </a:cxn>
              <a:cxn ang="0">
                <a:pos x="T4" y="T5"/>
              </a:cxn>
              <a:cxn ang="0">
                <a:pos x="T6" y="T7"/>
              </a:cxn>
            </a:cxnLst>
            <a:rect l="0" t="0" r="r" b="b"/>
            <a:pathLst>
              <a:path w="1140" h="1140">
                <a:moveTo>
                  <a:pt x="0" y="1140"/>
                </a:moveTo>
                <a:lnTo>
                  <a:pt x="241" y="239"/>
                </a:lnTo>
                <a:lnTo>
                  <a:pt x="1140" y="0"/>
                </a:lnTo>
                <a:lnTo>
                  <a:pt x="0" y="1140"/>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Freeform 18">
            <a:extLst>
              <a:ext uri="{FF2B5EF4-FFF2-40B4-BE49-F238E27FC236}">
                <a16:creationId xmlns:a16="http://schemas.microsoft.com/office/drawing/2014/main" xmlns="" id="{261DAAD6-9134-4A43-A267-F8F17FF8C485}"/>
              </a:ext>
            </a:extLst>
          </p:cNvPr>
          <p:cNvSpPr>
            <a:spLocks noEditPoints="1"/>
          </p:cNvSpPr>
          <p:nvPr/>
        </p:nvSpPr>
        <p:spPr bwMode="auto">
          <a:xfrm>
            <a:off x="7751828" y="5238095"/>
            <a:ext cx="337999" cy="336924"/>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矩形 29">
            <a:extLst>
              <a:ext uri="{FF2B5EF4-FFF2-40B4-BE49-F238E27FC236}">
                <a16:creationId xmlns:a16="http://schemas.microsoft.com/office/drawing/2014/main" xmlns="" id="{39818C8D-C243-574C-9717-44E22F3881EA}"/>
              </a:ext>
            </a:extLst>
          </p:cNvPr>
          <p:cNvSpPr/>
          <p:nvPr/>
        </p:nvSpPr>
        <p:spPr>
          <a:xfrm rot="18900000">
            <a:off x="6411774" y="4089935"/>
            <a:ext cx="890516" cy="400110"/>
          </a:xfrm>
          <a:prstGeom prst="rect">
            <a:avLst/>
          </a:prstGeom>
        </p:spPr>
        <p:txBody>
          <a:bodyPr wrap="square">
            <a:spAutoFit/>
          </a:bodyPr>
          <a:lstStyle/>
          <a:p>
            <a:pPr algn="ctr"/>
            <a:r>
              <a:rPr lang="en-US" altLang="zh-CN" sz="2000" dirty="0">
                <a:solidFill>
                  <a:schemeClr val="tx1">
                    <a:lumMod val="65000"/>
                    <a:lumOff val="35000"/>
                  </a:schemeClr>
                </a:solidFill>
                <a:latin typeface="+mj-lt"/>
                <a:ea typeface="微软雅黑" panose="020B0503020204020204" pitchFamily="34" charset="-122"/>
              </a:rPr>
              <a:t>04</a:t>
            </a:r>
            <a:endParaRPr lang="zh-CN" altLang="en-US" sz="2000" dirty="0">
              <a:solidFill>
                <a:schemeClr val="tx1">
                  <a:lumMod val="65000"/>
                  <a:lumOff val="35000"/>
                </a:schemeClr>
              </a:solidFill>
              <a:latin typeface="+mj-lt"/>
              <a:ea typeface="微软雅黑" panose="020B0503020204020204" pitchFamily="34" charset="-122"/>
            </a:endParaRPr>
          </a:p>
        </p:txBody>
      </p:sp>
      <p:sp>
        <p:nvSpPr>
          <p:cNvPr id="31" name="矩形 30">
            <a:extLst>
              <a:ext uri="{FF2B5EF4-FFF2-40B4-BE49-F238E27FC236}">
                <a16:creationId xmlns:a16="http://schemas.microsoft.com/office/drawing/2014/main" xmlns="" id="{0D101F89-49F6-0E4D-8093-31BCE572127E}"/>
              </a:ext>
            </a:extLst>
          </p:cNvPr>
          <p:cNvSpPr/>
          <p:nvPr/>
        </p:nvSpPr>
        <p:spPr>
          <a:xfrm rot="8100000" flipV="1">
            <a:off x="6790310" y="4515687"/>
            <a:ext cx="1063112" cy="523220"/>
          </a:xfrm>
          <a:prstGeom prst="rect">
            <a:avLst/>
          </a:prstGeom>
        </p:spPr>
        <p:txBody>
          <a:bodyPr wrap="none">
            <a:spAutoFit/>
          </a:bodyPr>
          <a:lstStyle/>
          <a:p>
            <a:r>
              <a:rPr lang="zh-CN" altLang="en-US" sz="2800" dirty="0">
                <a:solidFill>
                  <a:schemeClr val="bg1"/>
                </a:solidFill>
                <a:latin typeface="Source Han Sans CN" panose="020B0500000000000000" pitchFamily="34" charset="-128"/>
                <a:ea typeface="Source Han Sans CN" panose="020B0500000000000000" pitchFamily="34" charset="-128"/>
                <a:cs typeface="Kartika" panose="02020503030404060203" pitchFamily="18" charset="0"/>
              </a:rPr>
              <a:t>标  题</a:t>
            </a:r>
            <a:endParaRPr lang="zh-CN" altLang="en-US" sz="2800" dirty="0">
              <a:solidFill>
                <a:schemeClr val="bg1"/>
              </a:solidFill>
              <a:latin typeface="Source Han Sans CN" panose="020B0500000000000000" pitchFamily="34" charset="-128"/>
              <a:ea typeface="Source Han Sans CN" panose="020B0500000000000000" pitchFamily="34" charset="-128"/>
            </a:endParaRPr>
          </a:p>
        </p:txBody>
      </p:sp>
      <p:sp>
        <p:nvSpPr>
          <p:cNvPr id="32" name="Freeform 9">
            <a:extLst>
              <a:ext uri="{FF2B5EF4-FFF2-40B4-BE49-F238E27FC236}">
                <a16:creationId xmlns:a16="http://schemas.microsoft.com/office/drawing/2014/main" xmlns="" id="{A9DC1983-C625-0744-AE3C-8018B4D73623}"/>
              </a:ext>
            </a:extLst>
          </p:cNvPr>
          <p:cNvSpPr>
            <a:spLocks/>
          </p:cNvSpPr>
          <p:nvPr/>
        </p:nvSpPr>
        <p:spPr bwMode="auto">
          <a:xfrm>
            <a:off x="3846711" y="3761314"/>
            <a:ext cx="2247295" cy="2243551"/>
          </a:xfrm>
          <a:custGeom>
            <a:avLst/>
            <a:gdLst>
              <a:gd name="T0" fmla="*/ 1141 w 1801"/>
              <a:gd name="T1" fmla="*/ 1798 h 1798"/>
              <a:gd name="T2" fmla="*/ 242 w 1801"/>
              <a:gd name="T3" fmla="*/ 1559 h 1798"/>
              <a:gd name="T4" fmla="*/ 0 w 1801"/>
              <a:gd name="T5" fmla="*/ 658 h 1798"/>
              <a:gd name="T6" fmla="*/ 658 w 1801"/>
              <a:gd name="T7" fmla="*/ 0 h 1798"/>
              <a:gd name="T8" fmla="*/ 1560 w 1801"/>
              <a:gd name="T9" fmla="*/ 239 h 1798"/>
              <a:gd name="T10" fmla="*/ 1801 w 1801"/>
              <a:gd name="T11" fmla="*/ 1140 h 1798"/>
              <a:gd name="T12" fmla="*/ 1141 w 1801"/>
              <a:gd name="T13" fmla="*/ 1798 h 1798"/>
            </a:gdLst>
            <a:ahLst/>
            <a:cxnLst>
              <a:cxn ang="0">
                <a:pos x="T0" y="T1"/>
              </a:cxn>
              <a:cxn ang="0">
                <a:pos x="T2" y="T3"/>
              </a:cxn>
              <a:cxn ang="0">
                <a:pos x="T4" y="T5"/>
              </a:cxn>
              <a:cxn ang="0">
                <a:pos x="T6" y="T7"/>
              </a:cxn>
              <a:cxn ang="0">
                <a:pos x="T8" y="T9"/>
              </a:cxn>
              <a:cxn ang="0">
                <a:pos x="T10" y="T11"/>
              </a:cxn>
              <a:cxn ang="0">
                <a:pos x="T12" y="T13"/>
              </a:cxn>
            </a:cxnLst>
            <a:rect l="0" t="0" r="r" b="b"/>
            <a:pathLst>
              <a:path w="1801" h="1798">
                <a:moveTo>
                  <a:pt x="1141" y="1798"/>
                </a:moveTo>
                <a:lnTo>
                  <a:pt x="242" y="1559"/>
                </a:lnTo>
                <a:lnTo>
                  <a:pt x="0" y="658"/>
                </a:lnTo>
                <a:lnTo>
                  <a:pt x="658" y="0"/>
                </a:lnTo>
                <a:lnTo>
                  <a:pt x="1560" y="239"/>
                </a:lnTo>
                <a:lnTo>
                  <a:pt x="1801" y="1140"/>
                </a:lnTo>
                <a:lnTo>
                  <a:pt x="1141" y="1798"/>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
            <a:extLst>
              <a:ext uri="{FF2B5EF4-FFF2-40B4-BE49-F238E27FC236}">
                <a16:creationId xmlns:a16="http://schemas.microsoft.com/office/drawing/2014/main" xmlns="" id="{EC09317B-CBD8-004D-982E-B966263CBEC8}"/>
              </a:ext>
            </a:extLst>
          </p:cNvPr>
          <p:cNvSpPr>
            <a:spLocks/>
          </p:cNvSpPr>
          <p:nvPr/>
        </p:nvSpPr>
        <p:spPr bwMode="auto">
          <a:xfrm>
            <a:off x="4667766" y="3761314"/>
            <a:ext cx="1426240" cy="1422496"/>
          </a:xfrm>
          <a:custGeom>
            <a:avLst/>
            <a:gdLst>
              <a:gd name="T0" fmla="*/ 0 w 1143"/>
              <a:gd name="T1" fmla="*/ 0 h 1140"/>
              <a:gd name="T2" fmla="*/ 902 w 1143"/>
              <a:gd name="T3" fmla="*/ 239 h 1140"/>
              <a:gd name="T4" fmla="*/ 1143 w 1143"/>
              <a:gd name="T5" fmla="*/ 1140 h 1140"/>
              <a:gd name="T6" fmla="*/ 0 w 1143"/>
              <a:gd name="T7" fmla="*/ 0 h 1140"/>
            </a:gdLst>
            <a:ahLst/>
            <a:cxnLst>
              <a:cxn ang="0">
                <a:pos x="T0" y="T1"/>
              </a:cxn>
              <a:cxn ang="0">
                <a:pos x="T2" y="T3"/>
              </a:cxn>
              <a:cxn ang="0">
                <a:pos x="T4" y="T5"/>
              </a:cxn>
              <a:cxn ang="0">
                <a:pos x="T6" y="T7"/>
              </a:cxn>
            </a:cxnLst>
            <a:rect l="0" t="0" r="r" b="b"/>
            <a:pathLst>
              <a:path w="1143" h="1140">
                <a:moveTo>
                  <a:pt x="0" y="0"/>
                </a:moveTo>
                <a:lnTo>
                  <a:pt x="902" y="239"/>
                </a:lnTo>
                <a:lnTo>
                  <a:pt x="1143" y="1140"/>
                </a:lnTo>
                <a:lnTo>
                  <a:pt x="0" y="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1">
            <a:extLst>
              <a:ext uri="{FF2B5EF4-FFF2-40B4-BE49-F238E27FC236}">
                <a16:creationId xmlns:a16="http://schemas.microsoft.com/office/drawing/2014/main" xmlns="" id="{DB00CF8D-93E7-A74E-BB1D-FC81574BB7D8}"/>
              </a:ext>
            </a:extLst>
          </p:cNvPr>
          <p:cNvSpPr>
            <a:spLocks/>
          </p:cNvSpPr>
          <p:nvPr/>
        </p:nvSpPr>
        <p:spPr bwMode="auto">
          <a:xfrm>
            <a:off x="3846711" y="3761314"/>
            <a:ext cx="2247295" cy="2243551"/>
          </a:xfrm>
          <a:custGeom>
            <a:avLst/>
            <a:gdLst>
              <a:gd name="T0" fmla="*/ 1141 w 1801"/>
              <a:gd name="T1" fmla="*/ 1798 h 1798"/>
              <a:gd name="T2" fmla="*/ 242 w 1801"/>
              <a:gd name="T3" fmla="*/ 1559 h 1798"/>
              <a:gd name="T4" fmla="*/ 0 w 1801"/>
              <a:gd name="T5" fmla="*/ 658 h 1798"/>
              <a:gd name="T6" fmla="*/ 658 w 1801"/>
              <a:gd name="T7" fmla="*/ 0 h 1798"/>
              <a:gd name="T8" fmla="*/ 1560 w 1801"/>
              <a:gd name="T9" fmla="*/ 239 h 1798"/>
              <a:gd name="T10" fmla="*/ 1801 w 1801"/>
              <a:gd name="T11" fmla="*/ 1140 h 1798"/>
              <a:gd name="T12" fmla="*/ 1141 w 1801"/>
              <a:gd name="T13" fmla="*/ 1798 h 1798"/>
            </a:gdLst>
            <a:ahLst/>
            <a:cxnLst>
              <a:cxn ang="0">
                <a:pos x="T0" y="T1"/>
              </a:cxn>
              <a:cxn ang="0">
                <a:pos x="T2" y="T3"/>
              </a:cxn>
              <a:cxn ang="0">
                <a:pos x="T4" y="T5"/>
              </a:cxn>
              <a:cxn ang="0">
                <a:pos x="T6" y="T7"/>
              </a:cxn>
              <a:cxn ang="0">
                <a:pos x="T8" y="T9"/>
              </a:cxn>
              <a:cxn ang="0">
                <a:pos x="T10" y="T11"/>
              </a:cxn>
              <a:cxn ang="0">
                <a:pos x="T12" y="T13"/>
              </a:cxn>
            </a:cxnLst>
            <a:rect l="0" t="0" r="r" b="b"/>
            <a:pathLst>
              <a:path w="1801" h="1798">
                <a:moveTo>
                  <a:pt x="1141" y="1798"/>
                </a:moveTo>
                <a:lnTo>
                  <a:pt x="242" y="1559"/>
                </a:lnTo>
                <a:lnTo>
                  <a:pt x="0" y="658"/>
                </a:lnTo>
                <a:lnTo>
                  <a:pt x="658" y="0"/>
                </a:lnTo>
                <a:lnTo>
                  <a:pt x="1560" y="239"/>
                </a:lnTo>
                <a:lnTo>
                  <a:pt x="1801" y="1140"/>
                </a:lnTo>
                <a:lnTo>
                  <a:pt x="1141" y="1798"/>
                </a:lnTo>
                <a:close/>
              </a:path>
            </a:pathLst>
          </a:custGeom>
          <a:solidFill>
            <a:srgbClr val="FBB906"/>
          </a:soli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 name="Freeform 12">
            <a:extLst>
              <a:ext uri="{FF2B5EF4-FFF2-40B4-BE49-F238E27FC236}">
                <a16:creationId xmlns:a16="http://schemas.microsoft.com/office/drawing/2014/main" xmlns="" id="{57D0614F-3C04-CB46-9673-4B7787228CD1}"/>
              </a:ext>
            </a:extLst>
          </p:cNvPr>
          <p:cNvSpPr>
            <a:spLocks/>
          </p:cNvSpPr>
          <p:nvPr/>
        </p:nvSpPr>
        <p:spPr bwMode="auto">
          <a:xfrm>
            <a:off x="4667766" y="3761314"/>
            <a:ext cx="1426240" cy="1422496"/>
          </a:xfrm>
          <a:custGeom>
            <a:avLst/>
            <a:gdLst>
              <a:gd name="T0" fmla="*/ 0 w 1143"/>
              <a:gd name="T1" fmla="*/ 0 h 1140"/>
              <a:gd name="T2" fmla="*/ 902 w 1143"/>
              <a:gd name="T3" fmla="*/ 239 h 1140"/>
              <a:gd name="T4" fmla="*/ 1143 w 1143"/>
              <a:gd name="T5" fmla="*/ 1140 h 1140"/>
              <a:gd name="T6" fmla="*/ 0 w 1143"/>
              <a:gd name="T7" fmla="*/ 0 h 1140"/>
            </a:gdLst>
            <a:ahLst/>
            <a:cxnLst>
              <a:cxn ang="0">
                <a:pos x="T0" y="T1"/>
              </a:cxn>
              <a:cxn ang="0">
                <a:pos x="T2" y="T3"/>
              </a:cxn>
              <a:cxn ang="0">
                <a:pos x="T4" y="T5"/>
              </a:cxn>
              <a:cxn ang="0">
                <a:pos x="T6" y="T7"/>
              </a:cxn>
            </a:cxnLst>
            <a:rect l="0" t="0" r="r" b="b"/>
            <a:pathLst>
              <a:path w="1143" h="1140">
                <a:moveTo>
                  <a:pt x="0" y="0"/>
                </a:moveTo>
                <a:lnTo>
                  <a:pt x="902" y="239"/>
                </a:lnTo>
                <a:lnTo>
                  <a:pt x="1143" y="1140"/>
                </a:lnTo>
                <a:lnTo>
                  <a:pt x="0" y="0"/>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36" name="Group 18">
            <a:extLst>
              <a:ext uri="{FF2B5EF4-FFF2-40B4-BE49-F238E27FC236}">
                <a16:creationId xmlns:a16="http://schemas.microsoft.com/office/drawing/2014/main" xmlns="" id="{1DBAF0E2-784B-4247-94E6-1CB92DF864BF}"/>
              </a:ext>
            </a:extLst>
          </p:cNvPr>
          <p:cNvGrpSpPr>
            <a:grpSpLocks noChangeAspect="1"/>
          </p:cNvGrpSpPr>
          <p:nvPr/>
        </p:nvGrpSpPr>
        <p:grpSpPr bwMode="auto">
          <a:xfrm>
            <a:off x="4281995" y="5271557"/>
            <a:ext cx="350148" cy="303462"/>
            <a:chOff x="3525" y="1887"/>
            <a:chExt cx="630" cy="546"/>
          </a:xfrm>
          <a:solidFill>
            <a:schemeClr val="bg1"/>
          </a:solidFill>
          <a:effectLst/>
        </p:grpSpPr>
        <p:sp>
          <p:nvSpPr>
            <p:cNvPr id="37" name="Freeform 19">
              <a:extLst>
                <a:ext uri="{FF2B5EF4-FFF2-40B4-BE49-F238E27FC236}">
                  <a16:creationId xmlns:a16="http://schemas.microsoft.com/office/drawing/2014/main" xmlns="" id="{322E06E1-A8C9-6046-BBAB-95A224C8FF27}"/>
                </a:ext>
              </a:extLst>
            </p:cNvPr>
            <p:cNvSpPr>
              <a:spLocks/>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38" name="Freeform 20">
              <a:extLst>
                <a:ext uri="{FF2B5EF4-FFF2-40B4-BE49-F238E27FC236}">
                  <a16:creationId xmlns:a16="http://schemas.microsoft.com/office/drawing/2014/main" xmlns="" id="{307907F3-3F12-254E-B74A-F5B5AE3BD62B}"/>
                </a:ext>
              </a:extLst>
            </p:cNvPr>
            <p:cNvSpPr>
              <a:spLocks/>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39" name="Freeform 21">
              <a:extLst>
                <a:ext uri="{FF2B5EF4-FFF2-40B4-BE49-F238E27FC236}">
                  <a16:creationId xmlns:a16="http://schemas.microsoft.com/office/drawing/2014/main" xmlns="" id="{52FA7B9B-017A-1A4D-B91F-5C399B7922BC}"/>
                </a:ext>
              </a:extLst>
            </p:cNvPr>
            <p:cNvSpPr>
              <a:spLocks/>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40" name="Freeform 22">
              <a:extLst>
                <a:ext uri="{FF2B5EF4-FFF2-40B4-BE49-F238E27FC236}">
                  <a16:creationId xmlns:a16="http://schemas.microsoft.com/office/drawing/2014/main" xmlns="" id="{14D6A226-70D9-864E-ADCA-1F587BC56289}"/>
                </a:ext>
              </a:extLst>
            </p:cNvPr>
            <p:cNvSpPr>
              <a:spLocks/>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sp>
        <p:nvSpPr>
          <p:cNvPr id="41" name="矩形 40">
            <a:extLst>
              <a:ext uri="{FF2B5EF4-FFF2-40B4-BE49-F238E27FC236}">
                <a16:creationId xmlns:a16="http://schemas.microsoft.com/office/drawing/2014/main" xmlns="" id="{60A683CD-F241-F94C-AF47-B5A1411FA96B}"/>
              </a:ext>
            </a:extLst>
          </p:cNvPr>
          <p:cNvSpPr/>
          <p:nvPr/>
        </p:nvSpPr>
        <p:spPr>
          <a:xfrm rot="2700000">
            <a:off x="5058069" y="4089934"/>
            <a:ext cx="890516" cy="400110"/>
          </a:xfrm>
          <a:prstGeom prst="rect">
            <a:avLst/>
          </a:prstGeom>
        </p:spPr>
        <p:txBody>
          <a:bodyPr wrap="square">
            <a:spAutoFit/>
          </a:bodyPr>
          <a:lstStyle/>
          <a:p>
            <a:pPr algn="ctr"/>
            <a:r>
              <a:rPr lang="en-US" altLang="zh-CN" sz="2000" dirty="0">
                <a:solidFill>
                  <a:schemeClr val="tx1">
                    <a:lumMod val="65000"/>
                    <a:lumOff val="35000"/>
                  </a:schemeClr>
                </a:solidFill>
                <a:latin typeface="+mj-lt"/>
                <a:ea typeface="微软雅黑" panose="020B0503020204020204" pitchFamily="34" charset="-122"/>
              </a:rPr>
              <a:t>03</a:t>
            </a:r>
            <a:endParaRPr lang="zh-CN" altLang="en-US" sz="2000" dirty="0">
              <a:solidFill>
                <a:schemeClr val="tx1">
                  <a:lumMod val="65000"/>
                  <a:lumOff val="35000"/>
                </a:schemeClr>
              </a:solidFill>
              <a:latin typeface="+mj-lt"/>
              <a:ea typeface="微软雅黑" panose="020B0503020204020204" pitchFamily="34" charset="-122"/>
            </a:endParaRPr>
          </a:p>
        </p:txBody>
      </p:sp>
      <p:sp>
        <p:nvSpPr>
          <p:cNvPr id="42" name="矩形 41">
            <a:extLst>
              <a:ext uri="{FF2B5EF4-FFF2-40B4-BE49-F238E27FC236}">
                <a16:creationId xmlns:a16="http://schemas.microsoft.com/office/drawing/2014/main" xmlns="" id="{CC7320F8-8950-D94C-821F-017A2B2E9159}"/>
              </a:ext>
            </a:extLst>
          </p:cNvPr>
          <p:cNvSpPr/>
          <p:nvPr/>
        </p:nvSpPr>
        <p:spPr>
          <a:xfrm rot="13500000" flipH="1" flipV="1">
            <a:off x="4434740" y="4526043"/>
            <a:ext cx="1063112" cy="523220"/>
          </a:xfrm>
          <a:prstGeom prst="rect">
            <a:avLst/>
          </a:prstGeom>
        </p:spPr>
        <p:txBody>
          <a:bodyPr wrap="none">
            <a:spAutoFit/>
          </a:bodyPr>
          <a:lstStyle/>
          <a:p>
            <a:r>
              <a:rPr lang="zh-CN" altLang="en-US" sz="2800" dirty="0">
                <a:solidFill>
                  <a:schemeClr val="bg1"/>
                </a:solidFill>
                <a:latin typeface="Source Han Sans CN" panose="020B0500000000000000" pitchFamily="34" charset="-128"/>
                <a:ea typeface="Source Han Sans CN" panose="020B0500000000000000" pitchFamily="34" charset="-128"/>
                <a:cs typeface="Kartika" panose="02020503030404060203" pitchFamily="18" charset="0"/>
              </a:rPr>
              <a:t>标  题</a:t>
            </a:r>
            <a:endParaRPr lang="zh-CN" altLang="en-US" sz="2800" dirty="0">
              <a:solidFill>
                <a:schemeClr val="bg1"/>
              </a:solidFill>
              <a:latin typeface="Source Han Sans CN" panose="020B0500000000000000" pitchFamily="34" charset="-128"/>
              <a:ea typeface="Source Han Sans CN" panose="020B0500000000000000" pitchFamily="34" charset="-128"/>
            </a:endParaRPr>
          </a:p>
        </p:txBody>
      </p:sp>
      <p:sp>
        <p:nvSpPr>
          <p:cNvPr id="43" name="文本框 42">
            <a:extLst>
              <a:ext uri="{FF2B5EF4-FFF2-40B4-BE49-F238E27FC236}">
                <a16:creationId xmlns:a16="http://schemas.microsoft.com/office/drawing/2014/main" xmlns="" id="{D57EE24E-2404-5E48-A6ED-9AA4388E0F08}"/>
              </a:ext>
            </a:extLst>
          </p:cNvPr>
          <p:cNvSpPr txBox="1"/>
          <p:nvPr/>
        </p:nvSpPr>
        <p:spPr>
          <a:xfrm>
            <a:off x="950657" y="2199723"/>
            <a:ext cx="2893558" cy="1330044"/>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p:txBody>
      </p:sp>
      <p:sp>
        <p:nvSpPr>
          <p:cNvPr id="44" name="文本框 43">
            <a:extLst>
              <a:ext uri="{FF2B5EF4-FFF2-40B4-BE49-F238E27FC236}">
                <a16:creationId xmlns:a16="http://schemas.microsoft.com/office/drawing/2014/main" xmlns="" id="{18E04EF1-7798-DF48-B2BC-4475C8E60A41}"/>
              </a:ext>
            </a:extLst>
          </p:cNvPr>
          <p:cNvSpPr txBox="1"/>
          <p:nvPr/>
        </p:nvSpPr>
        <p:spPr>
          <a:xfrm>
            <a:off x="8741845" y="2134178"/>
            <a:ext cx="2893558" cy="1330044"/>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p:txBody>
      </p:sp>
      <p:sp>
        <p:nvSpPr>
          <p:cNvPr id="45" name="文本框 44">
            <a:extLst>
              <a:ext uri="{FF2B5EF4-FFF2-40B4-BE49-F238E27FC236}">
                <a16:creationId xmlns:a16="http://schemas.microsoft.com/office/drawing/2014/main" xmlns="" id="{A70FB85C-CE02-EE4B-9CA7-96613A7D4D27}"/>
              </a:ext>
            </a:extLst>
          </p:cNvPr>
          <p:cNvSpPr txBox="1"/>
          <p:nvPr/>
        </p:nvSpPr>
        <p:spPr>
          <a:xfrm>
            <a:off x="953153" y="4501666"/>
            <a:ext cx="2893558" cy="1330044"/>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p:txBody>
      </p:sp>
      <p:sp>
        <p:nvSpPr>
          <p:cNvPr id="46" name="文本框 45">
            <a:extLst>
              <a:ext uri="{FF2B5EF4-FFF2-40B4-BE49-F238E27FC236}">
                <a16:creationId xmlns:a16="http://schemas.microsoft.com/office/drawing/2014/main" xmlns="" id="{3CB3F62F-A9B0-9840-9456-776085F2EBBB}"/>
              </a:ext>
            </a:extLst>
          </p:cNvPr>
          <p:cNvSpPr txBox="1"/>
          <p:nvPr/>
        </p:nvSpPr>
        <p:spPr>
          <a:xfrm>
            <a:off x="8741845" y="4501666"/>
            <a:ext cx="2893558" cy="1330044"/>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p:txBody>
      </p:sp>
    </p:spTree>
    <p:extLst>
      <p:ext uri="{BB962C8B-B14F-4D97-AF65-F5344CB8AC3E}">
        <p14:creationId xmlns:p14="http://schemas.microsoft.com/office/powerpoint/2010/main" val="12546321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xmlns="" id="{077B60E9-57B0-7543-9B12-86137EE7864D}"/>
              </a:ext>
            </a:extLst>
          </p:cNvPr>
          <p:cNvSpPr/>
          <p:nvPr/>
        </p:nvSpPr>
        <p:spPr>
          <a:xfrm>
            <a:off x="-3313044" y="119269"/>
            <a:ext cx="6626087" cy="6626087"/>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菱形 2">
            <a:extLst>
              <a:ext uri="{FF2B5EF4-FFF2-40B4-BE49-F238E27FC236}">
                <a16:creationId xmlns:a16="http://schemas.microsoft.com/office/drawing/2014/main" xmlns="" id="{4A771B9C-AF3B-5A48-9FB8-B291D51A6A31}"/>
              </a:ext>
            </a:extLst>
          </p:cNvPr>
          <p:cNvSpPr/>
          <p:nvPr/>
        </p:nvSpPr>
        <p:spPr>
          <a:xfrm>
            <a:off x="2312504" y="1040294"/>
            <a:ext cx="2286001" cy="2286001"/>
          </a:xfrm>
          <a:prstGeom prst="diamond">
            <a:avLst/>
          </a:prstGeom>
          <a:blipFill dpi="0" rotWithShape="1">
            <a:blip r:embed="rId3"/>
            <a:srcRect/>
            <a:stretch>
              <a:fillRect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菱形 3">
            <a:extLst>
              <a:ext uri="{FF2B5EF4-FFF2-40B4-BE49-F238E27FC236}">
                <a16:creationId xmlns:a16="http://schemas.microsoft.com/office/drawing/2014/main" xmlns="" id="{7504261E-29CD-9442-85AC-EC29DDB5539D}"/>
              </a:ext>
            </a:extLst>
          </p:cNvPr>
          <p:cNvSpPr/>
          <p:nvPr/>
        </p:nvSpPr>
        <p:spPr>
          <a:xfrm>
            <a:off x="2723321" y="3538328"/>
            <a:ext cx="1417984" cy="1417984"/>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菱形 4">
            <a:extLst>
              <a:ext uri="{FF2B5EF4-FFF2-40B4-BE49-F238E27FC236}">
                <a16:creationId xmlns:a16="http://schemas.microsoft.com/office/drawing/2014/main" xmlns="" id="{3112260E-7400-1B42-9DBC-2179B0F97143}"/>
              </a:ext>
            </a:extLst>
          </p:cNvPr>
          <p:cNvSpPr/>
          <p:nvPr/>
        </p:nvSpPr>
        <p:spPr>
          <a:xfrm>
            <a:off x="3551582" y="3137450"/>
            <a:ext cx="589723" cy="589723"/>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xmlns="" id="{A301CA7B-8595-5E44-B140-FCF17D12D50C}"/>
              </a:ext>
            </a:extLst>
          </p:cNvPr>
          <p:cNvSpPr txBox="1"/>
          <p:nvPr/>
        </p:nvSpPr>
        <p:spPr>
          <a:xfrm>
            <a:off x="6983895" y="2306404"/>
            <a:ext cx="2388795" cy="769441"/>
          </a:xfrm>
          <a:prstGeom prst="rect">
            <a:avLst/>
          </a:prstGeom>
          <a:noFill/>
        </p:spPr>
        <p:txBody>
          <a:bodyPr wrap="none" rtlCol="0">
            <a:spAutoFit/>
          </a:bodyPr>
          <a:lstStyle/>
          <a:p>
            <a:r>
              <a:rPr kumimoji="1" lang="en-US" altLang="zh-CN" sz="4400">
                <a:solidFill>
                  <a:schemeClr val="tx1">
                    <a:lumMod val="75000"/>
                    <a:lumOff val="25000"/>
                  </a:schemeClr>
                </a:solidFill>
                <a:latin typeface="+mj-lt"/>
              </a:rPr>
              <a:t>PART</a:t>
            </a:r>
            <a:r>
              <a:rPr kumimoji="1" lang="zh-CN" altLang="en-US" sz="4400">
                <a:solidFill>
                  <a:schemeClr val="tx1">
                    <a:lumMod val="75000"/>
                    <a:lumOff val="25000"/>
                  </a:schemeClr>
                </a:solidFill>
                <a:latin typeface="+mj-lt"/>
              </a:rPr>
              <a:t> </a:t>
            </a:r>
            <a:r>
              <a:rPr kumimoji="1" lang="en-US" altLang="zh-CN" sz="4400">
                <a:solidFill>
                  <a:schemeClr val="tx1">
                    <a:lumMod val="75000"/>
                    <a:lumOff val="25000"/>
                  </a:schemeClr>
                </a:solidFill>
                <a:latin typeface="+mj-lt"/>
              </a:rPr>
              <a:t>4</a:t>
            </a:r>
            <a:endParaRPr kumimoji="1" lang="zh-CN" altLang="en-US" sz="4400">
              <a:solidFill>
                <a:schemeClr val="tx1">
                  <a:lumMod val="75000"/>
                  <a:lumOff val="25000"/>
                </a:schemeClr>
              </a:solidFill>
              <a:latin typeface="+mj-lt"/>
            </a:endParaRPr>
          </a:p>
        </p:txBody>
      </p:sp>
      <p:sp>
        <p:nvSpPr>
          <p:cNvPr id="7" name="文本框 6">
            <a:extLst>
              <a:ext uri="{FF2B5EF4-FFF2-40B4-BE49-F238E27FC236}">
                <a16:creationId xmlns:a16="http://schemas.microsoft.com/office/drawing/2014/main" xmlns="" id="{F69C230A-9C0D-CB41-9AF7-E43BE165E20D}"/>
              </a:ext>
            </a:extLst>
          </p:cNvPr>
          <p:cNvSpPr txBox="1"/>
          <p:nvPr/>
        </p:nvSpPr>
        <p:spPr>
          <a:xfrm>
            <a:off x="5512905" y="3030496"/>
            <a:ext cx="4801314" cy="1015663"/>
          </a:xfrm>
          <a:prstGeom prst="rect">
            <a:avLst/>
          </a:prstGeom>
          <a:noFill/>
        </p:spPr>
        <p:txBody>
          <a:bodyPr wrap="none" rtlCol="0">
            <a:spAutoFit/>
          </a:bodyPr>
          <a:lstStyle/>
          <a:p>
            <a:r>
              <a:rPr kumimoji="1" lang="zh-CN" altLang="en-US" sz="6000">
                <a:solidFill>
                  <a:schemeClr val="tx1">
                    <a:lumMod val="75000"/>
                    <a:lumOff val="25000"/>
                  </a:schemeClr>
                </a:solidFill>
                <a:latin typeface="+mj-ea"/>
                <a:ea typeface="+mj-ea"/>
              </a:rPr>
              <a:t>市场宣传方案</a:t>
            </a:r>
          </a:p>
        </p:txBody>
      </p:sp>
      <p:sp>
        <p:nvSpPr>
          <p:cNvPr id="8" name="菱形 7">
            <a:extLst>
              <a:ext uri="{FF2B5EF4-FFF2-40B4-BE49-F238E27FC236}">
                <a16:creationId xmlns:a16="http://schemas.microsoft.com/office/drawing/2014/main" xmlns="" id="{9BC04EC0-9068-0642-A1AE-7DA3114C0A88}"/>
              </a:ext>
            </a:extLst>
          </p:cNvPr>
          <p:cNvSpPr/>
          <p:nvPr/>
        </p:nvSpPr>
        <p:spPr>
          <a:xfrm>
            <a:off x="3455504" y="4025344"/>
            <a:ext cx="2286001" cy="2286001"/>
          </a:xfrm>
          <a:prstGeom prst="diamond">
            <a:avLst/>
          </a:prstGeom>
          <a:blipFill dpi="0" rotWithShape="1">
            <a:blip r:embed="rId4"/>
            <a:srcRect/>
            <a:stretch>
              <a:fillRect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菱形 8">
            <a:extLst>
              <a:ext uri="{FF2B5EF4-FFF2-40B4-BE49-F238E27FC236}">
                <a16:creationId xmlns:a16="http://schemas.microsoft.com/office/drawing/2014/main" xmlns="" id="{5032F82E-08FA-5B4E-A42C-1DED468BA9A9}"/>
              </a:ext>
            </a:extLst>
          </p:cNvPr>
          <p:cNvSpPr/>
          <p:nvPr/>
        </p:nvSpPr>
        <p:spPr>
          <a:xfrm>
            <a:off x="3028119" y="5247858"/>
            <a:ext cx="589723" cy="589723"/>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菱形 9">
            <a:extLst>
              <a:ext uri="{FF2B5EF4-FFF2-40B4-BE49-F238E27FC236}">
                <a16:creationId xmlns:a16="http://schemas.microsoft.com/office/drawing/2014/main" xmlns="" id="{46D1A8D1-8299-CF4C-BC93-95C85F449F6D}"/>
              </a:ext>
            </a:extLst>
          </p:cNvPr>
          <p:cNvSpPr/>
          <p:nvPr/>
        </p:nvSpPr>
        <p:spPr>
          <a:xfrm>
            <a:off x="-4003814" y="-261733"/>
            <a:ext cx="7388087" cy="7388087"/>
          </a:xfrm>
          <a:prstGeom prst="diamond">
            <a:avLst/>
          </a:prstGeom>
          <a:noFill/>
          <a:ln w="3175">
            <a:solidFill>
              <a:srgbClr val="FBB9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265923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339102"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市场宣传方案</a:t>
            </a:r>
          </a:p>
        </p:txBody>
      </p:sp>
      <p:pic>
        <p:nvPicPr>
          <p:cNvPr id="3" name="图片 2">
            <a:extLst>
              <a:ext uri="{FF2B5EF4-FFF2-40B4-BE49-F238E27FC236}">
                <a16:creationId xmlns:a16="http://schemas.microsoft.com/office/drawing/2014/main" xmlns="" id="{97B4568A-106A-ED43-9D10-DC6F33832A33}"/>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8900000" flipV="1">
            <a:off x="1720651" y="2305215"/>
            <a:ext cx="769827" cy="151561"/>
          </a:xfrm>
          <a:prstGeom prst="rect">
            <a:avLst/>
          </a:prstGeom>
        </p:spPr>
      </p:pic>
      <p:pic>
        <p:nvPicPr>
          <p:cNvPr id="4" name="图片 3">
            <a:extLst>
              <a:ext uri="{FF2B5EF4-FFF2-40B4-BE49-F238E27FC236}">
                <a16:creationId xmlns:a16="http://schemas.microsoft.com/office/drawing/2014/main" xmlns="" id="{E2F34454-942B-FA4F-9781-7B14EACB1D7B}"/>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8900000" flipV="1">
            <a:off x="3582582" y="3292502"/>
            <a:ext cx="769827" cy="151561"/>
          </a:xfrm>
          <a:prstGeom prst="rect">
            <a:avLst/>
          </a:prstGeom>
        </p:spPr>
      </p:pic>
      <p:pic>
        <p:nvPicPr>
          <p:cNvPr id="5" name="图片 4">
            <a:extLst>
              <a:ext uri="{FF2B5EF4-FFF2-40B4-BE49-F238E27FC236}">
                <a16:creationId xmlns:a16="http://schemas.microsoft.com/office/drawing/2014/main" xmlns="" id="{2CFDAA39-9828-4C45-B785-CC3E50A8D682}"/>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8900000" flipV="1">
            <a:off x="1676316" y="4778081"/>
            <a:ext cx="769827" cy="151561"/>
          </a:xfrm>
          <a:prstGeom prst="rect">
            <a:avLst/>
          </a:prstGeom>
        </p:spPr>
      </p:pic>
      <p:pic>
        <p:nvPicPr>
          <p:cNvPr id="6" name="图片 5">
            <a:extLst>
              <a:ext uri="{FF2B5EF4-FFF2-40B4-BE49-F238E27FC236}">
                <a16:creationId xmlns:a16="http://schemas.microsoft.com/office/drawing/2014/main" xmlns="" id="{B7D3F06B-65C0-024B-BFC2-7257B341DA9E}"/>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66000"/>
                    </a14:imgEffect>
                  </a14:imgLayer>
                </a14:imgProps>
              </a:ext>
            </a:extLst>
          </a:blip>
          <a:srcRect t="76775"/>
          <a:stretch/>
        </p:blipFill>
        <p:spPr>
          <a:xfrm rot="18900000" flipV="1">
            <a:off x="3558125" y="5755429"/>
            <a:ext cx="769827" cy="151561"/>
          </a:xfrm>
          <a:prstGeom prst="rect">
            <a:avLst/>
          </a:prstGeom>
        </p:spPr>
      </p:pic>
      <p:sp>
        <p:nvSpPr>
          <p:cNvPr id="7" name="任意多边形 10">
            <a:extLst>
              <a:ext uri="{FF2B5EF4-FFF2-40B4-BE49-F238E27FC236}">
                <a16:creationId xmlns:a16="http://schemas.microsoft.com/office/drawing/2014/main" xmlns="" id="{E107CEEA-C1CA-1A4D-850D-7E83FAA7E1DA}"/>
              </a:ext>
            </a:extLst>
          </p:cNvPr>
          <p:cNvSpPr/>
          <p:nvPr/>
        </p:nvSpPr>
        <p:spPr>
          <a:xfrm rot="5400000">
            <a:off x="1465064" y="737199"/>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FBB906"/>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xmlns="" id="{49A17209-41D9-A948-B9A6-9FAEF5FE9F37}"/>
              </a:ext>
            </a:extLst>
          </p:cNvPr>
          <p:cNvSpPr/>
          <p:nvPr/>
        </p:nvSpPr>
        <p:spPr>
          <a:xfrm>
            <a:off x="885519" y="1803505"/>
            <a:ext cx="890516" cy="523220"/>
          </a:xfrm>
          <a:prstGeom prst="rect">
            <a:avLst/>
          </a:prstGeom>
        </p:spPr>
        <p:txBody>
          <a:bodyPr wrap="square">
            <a:spAutoFit/>
          </a:bodyPr>
          <a:lstStyle/>
          <a:p>
            <a:pPr algn="ctr"/>
            <a:r>
              <a:rPr lang="en-US" altLang="zh-CN" sz="2800" dirty="0">
                <a:solidFill>
                  <a:schemeClr val="tx1">
                    <a:lumMod val="75000"/>
                    <a:lumOff val="25000"/>
                  </a:schemeClr>
                </a:solidFill>
                <a:latin typeface="+mj-lt"/>
                <a:ea typeface="微软雅黑" panose="020B0503020204020204" pitchFamily="34" charset="-122"/>
              </a:rPr>
              <a:t>01</a:t>
            </a:r>
            <a:endParaRPr lang="zh-CN" altLang="en-US" sz="2800" dirty="0">
              <a:solidFill>
                <a:schemeClr val="tx1">
                  <a:lumMod val="75000"/>
                  <a:lumOff val="25000"/>
                </a:schemeClr>
              </a:solidFill>
              <a:latin typeface="+mj-lt"/>
              <a:ea typeface="微软雅黑" panose="020B0503020204020204" pitchFamily="34" charset="-122"/>
            </a:endParaRPr>
          </a:p>
        </p:txBody>
      </p:sp>
      <p:sp>
        <p:nvSpPr>
          <p:cNvPr id="9" name="任意多边形 13">
            <a:extLst>
              <a:ext uri="{FF2B5EF4-FFF2-40B4-BE49-F238E27FC236}">
                <a16:creationId xmlns:a16="http://schemas.microsoft.com/office/drawing/2014/main" xmlns="" id="{A0F1C4B9-3ECE-9D4B-ADBF-CBFA39FB1ADE}"/>
              </a:ext>
            </a:extLst>
          </p:cNvPr>
          <p:cNvSpPr/>
          <p:nvPr/>
        </p:nvSpPr>
        <p:spPr>
          <a:xfrm rot="5400000">
            <a:off x="3366753" y="1694670"/>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FBB906"/>
          </a:soli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矩形 9">
            <a:extLst>
              <a:ext uri="{FF2B5EF4-FFF2-40B4-BE49-F238E27FC236}">
                <a16:creationId xmlns:a16="http://schemas.microsoft.com/office/drawing/2014/main" xmlns="" id="{B276F80B-C133-9549-8045-636C32700B30}"/>
              </a:ext>
            </a:extLst>
          </p:cNvPr>
          <p:cNvSpPr/>
          <p:nvPr/>
        </p:nvSpPr>
        <p:spPr>
          <a:xfrm>
            <a:off x="2805945" y="2796674"/>
            <a:ext cx="890516" cy="523220"/>
          </a:xfrm>
          <a:prstGeom prst="rect">
            <a:avLst/>
          </a:prstGeom>
        </p:spPr>
        <p:txBody>
          <a:bodyPr wrap="square">
            <a:spAutoFit/>
          </a:bodyPr>
          <a:lstStyle/>
          <a:p>
            <a:pPr algn="ctr"/>
            <a:r>
              <a:rPr lang="en-US" altLang="zh-CN" sz="2800" dirty="0">
                <a:solidFill>
                  <a:schemeClr val="tx1">
                    <a:lumMod val="75000"/>
                    <a:lumOff val="25000"/>
                  </a:schemeClr>
                </a:solidFill>
                <a:latin typeface="+mj-lt"/>
                <a:ea typeface="微软雅黑" panose="020B0503020204020204" pitchFamily="34" charset="-122"/>
              </a:rPr>
              <a:t>02</a:t>
            </a:r>
            <a:endParaRPr lang="zh-CN" altLang="en-US" sz="2800" dirty="0">
              <a:solidFill>
                <a:schemeClr val="tx1">
                  <a:lumMod val="75000"/>
                  <a:lumOff val="25000"/>
                </a:schemeClr>
              </a:solidFill>
              <a:latin typeface="+mj-lt"/>
              <a:ea typeface="微软雅黑" panose="020B0503020204020204" pitchFamily="34" charset="-122"/>
            </a:endParaRPr>
          </a:p>
        </p:txBody>
      </p:sp>
      <p:sp>
        <p:nvSpPr>
          <p:cNvPr id="11" name="任意多边形 16">
            <a:extLst>
              <a:ext uri="{FF2B5EF4-FFF2-40B4-BE49-F238E27FC236}">
                <a16:creationId xmlns:a16="http://schemas.microsoft.com/office/drawing/2014/main" xmlns="" id="{7C9C70AB-72F4-EC43-97FC-5ACFA545F00A}"/>
              </a:ext>
            </a:extLst>
          </p:cNvPr>
          <p:cNvSpPr/>
          <p:nvPr/>
        </p:nvSpPr>
        <p:spPr>
          <a:xfrm rot="5400000">
            <a:off x="1465063" y="3165661"/>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FBB906"/>
          </a:soli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xmlns="" id="{31252D92-C812-BA49-A5A9-C91F4B7890C5}"/>
              </a:ext>
            </a:extLst>
          </p:cNvPr>
          <p:cNvSpPr/>
          <p:nvPr/>
        </p:nvSpPr>
        <p:spPr>
          <a:xfrm>
            <a:off x="890338" y="4256151"/>
            <a:ext cx="890516" cy="523220"/>
          </a:xfrm>
          <a:prstGeom prst="rect">
            <a:avLst/>
          </a:prstGeom>
        </p:spPr>
        <p:txBody>
          <a:bodyPr wrap="square">
            <a:spAutoFit/>
          </a:bodyPr>
          <a:lstStyle/>
          <a:p>
            <a:pPr algn="ctr"/>
            <a:r>
              <a:rPr lang="en-US" altLang="zh-CN" sz="2800" dirty="0">
                <a:solidFill>
                  <a:schemeClr val="tx1">
                    <a:lumMod val="75000"/>
                    <a:lumOff val="25000"/>
                  </a:schemeClr>
                </a:solidFill>
                <a:latin typeface="+mj-lt"/>
                <a:ea typeface="微软雅黑" panose="020B0503020204020204" pitchFamily="34" charset="-122"/>
              </a:rPr>
              <a:t>03</a:t>
            </a:r>
            <a:endParaRPr lang="zh-CN" altLang="en-US" sz="2800" dirty="0">
              <a:solidFill>
                <a:schemeClr val="tx1">
                  <a:lumMod val="75000"/>
                  <a:lumOff val="25000"/>
                </a:schemeClr>
              </a:solidFill>
              <a:latin typeface="+mj-lt"/>
              <a:ea typeface="微软雅黑" panose="020B0503020204020204" pitchFamily="34" charset="-122"/>
            </a:endParaRPr>
          </a:p>
        </p:txBody>
      </p:sp>
      <p:sp>
        <p:nvSpPr>
          <p:cNvPr id="13" name="任意多边形 19">
            <a:extLst>
              <a:ext uri="{FF2B5EF4-FFF2-40B4-BE49-F238E27FC236}">
                <a16:creationId xmlns:a16="http://schemas.microsoft.com/office/drawing/2014/main" xmlns="" id="{F57F14F6-C1AA-9B49-8D89-B5EA71E75B97}"/>
              </a:ext>
            </a:extLst>
          </p:cNvPr>
          <p:cNvSpPr/>
          <p:nvPr/>
        </p:nvSpPr>
        <p:spPr>
          <a:xfrm rot="5400000">
            <a:off x="3366752" y="4123132"/>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FBB906"/>
          </a:soli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a:extLst>
              <a:ext uri="{FF2B5EF4-FFF2-40B4-BE49-F238E27FC236}">
                <a16:creationId xmlns:a16="http://schemas.microsoft.com/office/drawing/2014/main" xmlns="" id="{3DAFE402-314F-5D47-8A5C-FE0B3BC29EB3}"/>
              </a:ext>
            </a:extLst>
          </p:cNvPr>
          <p:cNvSpPr/>
          <p:nvPr/>
        </p:nvSpPr>
        <p:spPr>
          <a:xfrm>
            <a:off x="2805945" y="5214810"/>
            <a:ext cx="890516" cy="523220"/>
          </a:xfrm>
          <a:prstGeom prst="rect">
            <a:avLst/>
          </a:prstGeom>
        </p:spPr>
        <p:txBody>
          <a:bodyPr wrap="square">
            <a:spAutoFit/>
          </a:bodyPr>
          <a:lstStyle/>
          <a:p>
            <a:pPr algn="ctr"/>
            <a:r>
              <a:rPr lang="en-US" altLang="zh-CN" sz="2800" dirty="0">
                <a:solidFill>
                  <a:schemeClr val="tx1">
                    <a:lumMod val="75000"/>
                    <a:lumOff val="25000"/>
                  </a:schemeClr>
                </a:solidFill>
                <a:latin typeface="+mj-lt"/>
                <a:ea typeface="微软雅黑" panose="020B0503020204020204" pitchFamily="34" charset="-122"/>
              </a:rPr>
              <a:t>04</a:t>
            </a:r>
            <a:endParaRPr lang="zh-CN" altLang="en-US" sz="2800" dirty="0">
              <a:solidFill>
                <a:schemeClr val="tx1">
                  <a:lumMod val="75000"/>
                  <a:lumOff val="25000"/>
                </a:schemeClr>
              </a:solidFill>
              <a:latin typeface="+mj-lt"/>
              <a:ea typeface="微软雅黑" panose="020B0503020204020204" pitchFamily="34" charset="-122"/>
            </a:endParaRPr>
          </a:p>
        </p:txBody>
      </p:sp>
      <p:sp>
        <p:nvSpPr>
          <p:cNvPr id="15" name="椭圆 14">
            <a:extLst>
              <a:ext uri="{FF2B5EF4-FFF2-40B4-BE49-F238E27FC236}">
                <a16:creationId xmlns:a16="http://schemas.microsoft.com/office/drawing/2014/main" xmlns="" id="{2B3722D6-DB98-7A45-9673-597615845BD5}"/>
              </a:ext>
            </a:extLst>
          </p:cNvPr>
          <p:cNvSpPr/>
          <p:nvPr/>
        </p:nvSpPr>
        <p:spPr>
          <a:xfrm>
            <a:off x="3448097" y="1422577"/>
            <a:ext cx="518736" cy="518736"/>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xmlns="" id="{58F5C44C-014E-A84A-8940-645E3BDCAA1D}"/>
              </a:ext>
            </a:extLst>
          </p:cNvPr>
          <p:cNvGrpSpPr/>
          <p:nvPr/>
        </p:nvGrpSpPr>
        <p:grpSpPr>
          <a:xfrm>
            <a:off x="3570997" y="1556306"/>
            <a:ext cx="266751" cy="256531"/>
            <a:chOff x="9791183" y="5224434"/>
            <a:chExt cx="645684" cy="620945"/>
          </a:xfrm>
          <a:solidFill>
            <a:srgbClr val="FBB906"/>
          </a:solidFill>
        </p:grpSpPr>
        <p:sp>
          <p:nvSpPr>
            <p:cNvPr id="17" name="Oval 131">
              <a:extLst>
                <a:ext uri="{FF2B5EF4-FFF2-40B4-BE49-F238E27FC236}">
                  <a16:creationId xmlns:a16="http://schemas.microsoft.com/office/drawing/2014/main" xmlns="" id="{5B442DFE-E34E-F847-A612-973F30ED3E4D}"/>
                </a:ext>
              </a:extLst>
            </p:cNvPr>
            <p:cNvSpPr>
              <a:spLocks noChangeArrowheads="1"/>
            </p:cNvSpPr>
            <p:nvPr/>
          </p:nvSpPr>
          <p:spPr bwMode="auto">
            <a:xfrm>
              <a:off x="9968746" y="5224434"/>
              <a:ext cx="290558" cy="294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134">
              <a:extLst>
                <a:ext uri="{FF2B5EF4-FFF2-40B4-BE49-F238E27FC236}">
                  <a16:creationId xmlns:a16="http://schemas.microsoft.com/office/drawing/2014/main" xmlns="" id="{DE11C805-315E-7940-9000-90A0BB96059B}"/>
                </a:ext>
              </a:extLst>
            </p:cNvPr>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9" name="椭圆 18">
            <a:extLst>
              <a:ext uri="{FF2B5EF4-FFF2-40B4-BE49-F238E27FC236}">
                <a16:creationId xmlns:a16="http://schemas.microsoft.com/office/drawing/2014/main" xmlns="" id="{76DDF8BA-E8ED-F94D-AFFF-0AC134459172}"/>
              </a:ext>
            </a:extLst>
          </p:cNvPr>
          <p:cNvSpPr/>
          <p:nvPr/>
        </p:nvSpPr>
        <p:spPr>
          <a:xfrm>
            <a:off x="5332020" y="2339916"/>
            <a:ext cx="518736" cy="518736"/>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xmlns="" id="{C3AF16F5-692A-C144-BDF8-BFC2421643C8}"/>
              </a:ext>
            </a:extLst>
          </p:cNvPr>
          <p:cNvGrpSpPr/>
          <p:nvPr/>
        </p:nvGrpSpPr>
        <p:grpSpPr>
          <a:xfrm>
            <a:off x="5425297" y="2478369"/>
            <a:ext cx="336121" cy="255386"/>
            <a:chOff x="4268086" y="4221191"/>
            <a:chExt cx="509646" cy="387231"/>
          </a:xfrm>
          <a:solidFill>
            <a:srgbClr val="FBB906"/>
          </a:solidFill>
        </p:grpSpPr>
        <p:sp>
          <p:nvSpPr>
            <p:cNvPr id="21" name="Freeform 20">
              <a:extLst>
                <a:ext uri="{FF2B5EF4-FFF2-40B4-BE49-F238E27FC236}">
                  <a16:creationId xmlns:a16="http://schemas.microsoft.com/office/drawing/2014/main" xmlns="" id="{5EEAF988-77D9-294F-AC4B-320E6EB82665}"/>
                </a:ext>
              </a:extLst>
            </p:cNvPr>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 name="Freeform 21">
              <a:extLst>
                <a:ext uri="{FF2B5EF4-FFF2-40B4-BE49-F238E27FC236}">
                  <a16:creationId xmlns:a16="http://schemas.microsoft.com/office/drawing/2014/main" xmlns="" id="{E6FCF26E-5D0E-B843-9EA8-106E59D911F4}"/>
                </a:ext>
              </a:extLst>
            </p:cNvPr>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3" name="椭圆 22">
            <a:extLst>
              <a:ext uri="{FF2B5EF4-FFF2-40B4-BE49-F238E27FC236}">
                <a16:creationId xmlns:a16="http://schemas.microsoft.com/office/drawing/2014/main" xmlns="" id="{35153976-7B2D-DE42-8F03-93046D7D623F}"/>
              </a:ext>
            </a:extLst>
          </p:cNvPr>
          <p:cNvSpPr/>
          <p:nvPr/>
        </p:nvSpPr>
        <p:spPr>
          <a:xfrm>
            <a:off x="5332020" y="4791823"/>
            <a:ext cx="518736" cy="518736"/>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xmlns="" id="{27B255F3-CF4A-6D4F-A133-5294F639417F}"/>
              </a:ext>
            </a:extLst>
          </p:cNvPr>
          <p:cNvGrpSpPr/>
          <p:nvPr/>
        </p:nvGrpSpPr>
        <p:grpSpPr>
          <a:xfrm>
            <a:off x="5464164" y="4930466"/>
            <a:ext cx="190487" cy="243609"/>
            <a:chOff x="1605186" y="572440"/>
            <a:chExt cx="563562" cy="720725"/>
          </a:xfrm>
          <a:solidFill>
            <a:srgbClr val="FBB906"/>
          </a:solidFill>
        </p:grpSpPr>
        <p:sp>
          <p:nvSpPr>
            <p:cNvPr id="25" name="Freeform 32">
              <a:extLst>
                <a:ext uri="{FF2B5EF4-FFF2-40B4-BE49-F238E27FC236}">
                  <a16:creationId xmlns:a16="http://schemas.microsoft.com/office/drawing/2014/main" xmlns="" id="{60F875C8-84F0-8644-AC90-A205651A3403}"/>
                </a:ext>
              </a:extLst>
            </p:cNvPr>
            <p:cNvSpPr>
              <a:spLocks/>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33">
              <a:extLst>
                <a:ext uri="{FF2B5EF4-FFF2-40B4-BE49-F238E27FC236}">
                  <a16:creationId xmlns:a16="http://schemas.microsoft.com/office/drawing/2014/main" xmlns="" id="{7282B7B4-ED82-2647-B780-1C5702B7DC55}"/>
                </a:ext>
              </a:extLst>
            </p:cNvPr>
            <p:cNvSpPr>
              <a:spLocks/>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34">
              <a:extLst>
                <a:ext uri="{FF2B5EF4-FFF2-40B4-BE49-F238E27FC236}">
                  <a16:creationId xmlns:a16="http://schemas.microsoft.com/office/drawing/2014/main" xmlns="" id="{1AFCF8BF-A546-7243-90D4-75A20D281C14}"/>
                </a:ext>
              </a:extLst>
            </p:cNvPr>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8" name="椭圆 27">
            <a:extLst>
              <a:ext uri="{FF2B5EF4-FFF2-40B4-BE49-F238E27FC236}">
                <a16:creationId xmlns:a16="http://schemas.microsoft.com/office/drawing/2014/main" xmlns="" id="{93DF76C4-317E-3B4C-8D6A-10CE2244E7C7}"/>
              </a:ext>
            </a:extLst>
          </p:cNvPr>
          <p:cNvSpPr/>
          <p:nvPr/>
        </p:nvSpPr>
        <p:spPr>
          <a:xfrm>
            <a:off x="3448097" y="3860336"/>
            <a:ext cx="518736" cy="518736"/>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xmlns="" id="{A7AEE727-4726-9B48-B717-DF2059EEA927}"/>
              </a:ext>
            </a:extLst>
          </p:cNvPr>
          <p:cNvGrpSpPr/>
          <p:nvPr/>
        </p:nvGrpSpPr>
        <p:grpSpPr>
          <a:xfrm>
            <a:off x="3594272" y="4022189"/>
            <a:ext cx="218386" cy="216133"/>
            <a:chOff x="6967126" y="4092464"/>
            <a:chExt cx="453105" cy="448433"/>
          </a:xfrm>
          <a:solidFill>
            <a:srgbClr val="FBB906"/>
          </a:solidFill>
        </p:grpSpPr>
        <p:sp>
          <p:nvSpPr>
            <p:cNvPr id="30" name="Freeform 136">
              <a:extLst>
                <a:ext uri="{FF2B5EF4-FFF2-40B4-BE49-F238E27FC236}">
                  <a16:creationId xmlns:a16="http://schemas.microsoft.com/office/drawing/2014/main" xmlns="" id="{F5BE4C3A-E74A-F140-8705-32D822867FA0}"/>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Freeform 137">
              <a:extLst>
                <a:ext uri="{FF2B5EF4-FFF2-40B4-BE49-F238E27FC236}">
                  <a16:creationId xmlns:a16="http://schemas.microsoft.com/office/drawing/2014/main" xmlns="" id="{AB1A7E4B-A717-6748-9A0B-A6A638C127DC}"/>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2" name="任意多边形 44">
            <a:extLst>
              <a:ext uri="{FF2B5EF4-FFF2-40B4-BE49-F238E27FC236}">
                <a16:creationId xmlns:a16="http://schemas.microsoft.com/office/drawing/2014/main" xmlns="" id="{77139890-D168-CF48-B297-57D365FE88B3}"/>
              </a:ext>
            </a:extLst>
          </p:cNvPr>
          <p:cNvSpPr/>
          <p:nvPr/>
        </p:nvSpPr>
        <p:spPr>
          <a:xfrm>
            <a:off x="1720711" y="2071987"/>
            <a:ext cx="5516218" cy="0"/>
          </a:xfrm>
          <a:custGeom>
            <a:avLst/>
            <a:gdLst>
              <a:gd name="connsiteX0" fmla="*/ 0 w 5516218"/>
              <a:gd name="connsiteY0" fmla="*/ 0 h 0"/>
              <a:gd name="connsiteX1" fmla="*/ 5516218 w 5516218"/>
              <a:gd name="connsiteY1" fmla="*/ 0 h 0"/>
            </a:gdLst>
            <a:ahLst/>
            <a:cxnLst>
              <a:cxn ang="0">
                <a:pos x="connsiteX0" y="connsiteY0"/>
              </a:cxn>
              <a:cxn ang="0">
                <a:pos x="connsiteX1" y="connsiteY1"/>
              </a:cxn>
            </a:cxnLst>
            <a:rect l="l" t="t" r="r" b="b"/>
            <a:pathLst>
              <a:path w="5516218">
                <a:moveTo>
                  <a:pt x="0" y="0"/>
                </a:moveTo>
                <a:lnTo>
                  <a:pt x="5516218" y="0"/>
                </a:lnTo>
              </a:path>
            </a:pathLst>
          </a:custGeom>
          <a:noFill/>
          <a:ln w="12700">
            <a:solidFill>
              <a:schemeClr val="bg1">
                <a:lumMod val="7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45">
            <a:extLst>
              <a:ext uri="{FF2B5EF4-FFF2-40B4-BE49-F238E27FC236}">
                <a16:creationId xmlns:a16="http://schemas.microsoft.com/office/drawing/2014/main" xmlns="" id="{D4CD3A69-B489-9E46-B647-117EC50DD76D}"/>
              </a:ext>
            </a:extLst>
          </p:cNvPr>
          <p:cNvSpPr/>
          <p:nvPr/>
        </p:nvSpPr>
        <p:spPr>
          <a:xfrm>
            <a:off x="1735469" y="4528101"/>
            <a:ext cx="5516218" cy="0"/>
          </a:xfrm>
          <a:custGeom>
            <a:avLst/>
            <a:gdLst>
              <a:gd name="connsiteX0" fmla="*/ 0 w 5516218"/>
              <a:gd name="connsiteY0" fmla="*/ 0 h 0"/>
              <a:gd name="connsiteX1" fmla="*/ 5516218 w 5516218"/>
              <a:gd name="connsiteY1" fmla="*/ 0 h 0"/>
            </a:gdLst>
            <a:ahLst/>
            <a:cxnLst>
              <a:cxn ang="0">
                <a:pos x="connsiteX0" y="connsiteY0"/>
              </a:cxn>
              <a:cxn ang="0">
                <a:pos x="connsiteX1" y="connsiteY1"/>
              </a:cxn>
            </a:cxnLst>
            <a:rect l="l" t="t" r="r" b="b"/>
            <a:pathLst>
              <a:path w="5516218">
                <a:moveTo>
                  <a:pt x="0" y="0"/>
                </a:moveTo>
                <a:lnTo>
                  <a:pt x="5516218" y="0"/>
                </a:lnTo>
              </a:path>
            </a:pathLst>
          </a:custGeom>
          <a:noFill/>
          <a:ln w="12700">
            <a:solidFill>
              <a:schemeClr val="bg1">
                <a:lumMod val="7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46">
            <a:extLst>
              <a:ext uri="{FF2B5EF4-FFF2-40B4-BE49-F238E27FC236}">
                <a16:creationId xmlns:a16="http://schemas.microsoft.com/office/drawing/2014/main" xmlns="" id="{4157B707-C0BB-FD41-99E1-5D2875A1C3D6}"/>
              </a:ext>
            </a:extLst>
          </p:cNvPr>
          <p:cNvSpPr/>
          <p:nvPr/>
        </p:nvSpPr>
        <p:spPr>
          <a:xfrm>
            <a:off x="3559450" y="3026144"/>
            <a:ext cx="3707296" cy="0"/>
          </a:xfrm>
          <a:custGeom>
            <a:avLst/>
            <a:gdLst>
              <a:gd name="connsiteX0" fmla="*/ 0 w 3707296"/>
              <a:gd name="connsiteY0" fmla="*/ 0 h 0"/>
              <a:gd name="connsiteX1" fmla="*/ 3707296 w 3707296"/>
              <a:gd name="connsiteY1" fmla="*/ 0 h 0"/>
            </a:gdLst>
            <a:ahLst/>
            <a:cxnLst>
              <a:cxn ang="0">
                <a:pos x="connsiteX0" y="connsiteY0"/>
              </a:cxn>
              <a:cxn ang="0">
                <a:pos x="connsiteX1" y="connsiteY1"/>
              </a:cxn>
            </a:cxnLst>
            <a:rect l="l" t="t" r="r" b="b"/>
            <a:pathLst>
              <a:path w="3707296">
                <a:moveTo>
                  <a:pt x="0" y="0"/>
                </a:moveTo>
                <a:lnTo>
                  <a:pt x="3707296" y="0"/>
                </a:lnTo>
              </a:path>
            </a:pathLst>
          </a:custGeom>
          <a:noFill/>
          <a:ln w="12700">
            <a:solidFill>
              <a:schemeClr val="bg1">
                <a:lumMod val="7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47">
            <a:extLst>
              <a:ext uri="{FF2B5EF4-FFF2-40B4-BE49-F238E27FC236}">
                <a16:creationId xmlns:a16="http://schemas.microsoft.com/office/drawing/2014/main" xmlns="" id="{92FCB8AF-5D3D-5C4C-BAF7-ADCD7A9B7FA0}"/>
              </a:ext>
            </a:extLst>
          </p:cNvPr>
          <p:cNvSpPr/>
          <p:nvPr/>
        </p:nvSpPr>
        <p:spPr>
          <a:xfrm>
            <a:off x="3594272" y="5486423"/>
            <a:ext cx="3707296" cy="0"/>
          </a:xfrm>
          <a:custGeom>
            <a:avLst/>
            <a:gdLst>
              <a:gd name="connsiteX0" fmla="*/ 0 w 3707296"/>
              <a:gd name="connsiteY0" fmla="*/ 0 h 0"/>
              <a:gd name="connsiteX1" fmla="*/ 3707296 w 3707296"/>
              <a:gd name="connsiteY1" fmla="*/ 0 h 0"/>
            </a:gdLst>
            <a:ahLst/>
            <a:cxnLst>
              <a:cxn ang="0">
                <a:pos x="connsiteX0" y="connsiteY0"/>
              </a:cxn>
              <a:cxn ang="0">
                <a:pos x="connsiteX1" y="connsiteY1"/>
              </a:cxn>
            </a:cxnLst>
            <a:rect l="l" t="t" r="r" b="b"/>
            <a:pathLst>
              <a:path w="3707296">
                <a:moveTo>
                  <a:pt x="0" y="0"/>
                </a:moveTo>
                <a:lnTo>
                  <a:pt x="3707296" y="0"/>
                </a:lnTo>
              </a:path>
            </a:pathLst>
          </a:custGeom>
          <a:noFill/>
          <a:ln w="12700">
            <a:solidFill>
              <a:schemeClr val="bg1">
                <a:lumMod val="75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3">
            <a:extLst>
              <a:ext uri="{FF2B5EF4-FFF2-40B4-BE49-F238E27FC236}">
                <a16:creationId xmlns:a16="http://schemas.microsoft.com/office/drawing/2014/main" xmlns="" id="{0F1D1997-D489-0842-AD75-B85C5EC79A61}"/>
              </a:ext>
            </a:extLst>
          </p:cNvPr>
          <p:cNvSpPr txBox="1"/>
          <p:nvPr/>
        </p:nvSpPr>
        <p:spPr>
          <a:xfrm>
            <a:off x="7595387" y="1816099"/>
            <a:ext cx="3496683"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点击输入您的文字内容或复制粘贴具体文本、用简明扼要的文字说明此项内容。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37" name="TextBox 33">
            <a:extLst>
              <a:ext uri="{FF2B5EF4-FFF2-40B4-BE49-F238E27FC236}">
                <a16:creationId xmlns:a16="http://schemas.microsoft.com/office/drawing/2014/main" xmlns="" id="{A1C35CCD-ABB1-9D40-BB02-7CE30FE688D8}"/>
              </a:ext>
            </a:extLst>
          </p:cNvPr>
          <p:cNvSpPr txBox="1"/>
          <p:nvPr/>
        </p:nvSpPr>
        <p:spPr>
          <a:xfrm>
            <a:off x="7595387" y="2787008"/>
            <a:ext cx="3496683"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点击输入您的文字内容或复制粘贴具体文本、用简明扼要的文字说明此项内容。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38" name="TextBox 33">
            <a:extLst>
              <a:ext uri="{FF2B5EF4-FFF2-40B4-BE49-F238E27FC236}">
                <a16:creationId xmlns:a16="http://schemas.microsoft.com/office/drawing/2014/main" xmlns="" id="{A54E9EAB-3A49-A344-9F74-D07388CABF82}"/>
              </a:ext>
            </a:extLst>
          </p:cNvPr>
          <p:cNvSpPr txBox="1"/>
          <p:nvPr/>
        </p:nvSpPr>
        <p:spPr>
          <a:xfrm>
            <a:off x="7595387" y="4288965"/>
            <a:ext cx="3496683"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点击输入您的文字内容或复制粘贴具体文本、用简明扼要的文字说明此项内容。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39" name="TextBox 33">
            <a:extLst>
              <a:ext uri="{FF2B5EF4-FFF2-40B4-BE49-F238E27FC236}">
                <a16:creationId xmlns:a16="http://schemas.microsoft.com/office/drawing/2014/main" xmlns="" id="{D0746028-C8A7-4F4C-9575-701E40489A3E}"/>
              </a:ext>
            </a:extLst>
          </p:cNvPr>
          <p:cNvSpPr txBox="1"/>
          <p:nvPr/>
        </p:nvSpPr>
        <p:spPr>
          <a:xfrm>
            <a:off x="7595387" y="5260415"/>
            <a:ext cx="3496683"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点击输入您的文字内容或复制粘贴具体文本、用简明扼要的文字说明此项内容。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Tree>
    <p:extLst>
      <p:ext uri="{BB962C8B-B14F-4D97-AF65-F5344CB8AC3E}">
        <p14:creationId xmlns:p14="http://schemas.microsoft.com/office/powerpoint/2010/main" val="362967111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339102"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市场宣传方案</a:t>
            </a:r>
          </a:p>
        </p:txBody>
      </p:sp>
      <p:sp>
        <p:nvSpPr>
          <p:cNvPr id="3" name="i$ḷiḓé">
            <a:extLst>
              <a:ext uri="{FF2B5EF4-FFF2-40B4-BE49-F238E27FC236}">
                <a16:creationId xmlns:a16="http://schemas.microsoft.com/office/drawing/2014/main" xmlns="" id="{B33BB517-1C98-EA46-B6CE-12BDF0A77FAE}"/>
              </a:ext>
            </a:extLst>
          </p:cNvPr>
          <p:cNvSpPr/>
          <p:nvPr/>
        </p:nvSpPr>
        <p:spPr>
          <a:xfrm>
            <a:off x="6971987" y="1631717"/>
            <a:ext cx="4045406" cy="4043746"/>
          </a:xfrm>
          <a:custGeom>
            <a:avLst/>
            <a:gdLst>
              <a:gd name="connsiteX0" fmla="*/ 2780422 w 4045406"/>
              <a:gd name="connsiteY0" fmla="*/ 2073673 h 4043746"/>
              <a:gd name="connsiteX1" fmla="*/ 2929680 w 4045406"/>
              <a:gd name="connsiteY1" fmla="*/ 2073673 h 4043746"/>
              <a:gd name="connsiteX2" fmla="*/ 3058604 w 4045406"/>
              <a:gd name="connsiteY2" fmla="*/ 2181172 h 4043746"/>
              <a:gd name="connsiteX3" fmla="*/ 3090015 w 4045406"/>
              <a:gd name="connsiteY3" fmla="*/ 2191643 h 4043746"/>
              <a:gd name="connsiteX4" fmla="*/ 3094506 w 4045406"/>
              <a:gd name="connsiteY4" fmla="*/ 2191643 h 4043746"/>
              <a:gd name="connsiteX5" fmla="*/ 3125920 w 4045406"/>
              <a:gd name="connsiteY5" fmla="*/ 2175191 h 4043746"/>
              <a:gd name="connsiteX6" fmla="*/ 3210973 w 4045406"/>
              <a:gd name="connsiteY6" fmla="*/ 2073673 h 4043746"/>
              <a:gd name="connsiteX7" fmla="*/ 3863394 w 4045406"/>
              <a:gd name="connsiteY7" fmla="*/ 2073673 h 4043746"/>
              <a:gd name="connsiteX8" fmla="*/ 4040170 w 4045406"/>
              <a:gd name="connsiteY8" fmla="*/ 2190848 h 4043746"/>
              <a:gd name="connsiteX9" fmla="*/ 4045406 w 4045406"/>
              <a:gd name="connsiteY9" fmla="*/ 2216777 h 4043746"/>
              <a:gd name="connsiteX10" fmla="*/ 4044759 w 4045406"/>
              <a:gd name="connsiteY10" fmla="*/ 2229602 h 4043746"/>
              <a:gd name="connsiteX11" fmla="*/ 2231262 w 4045406"/>
              <a:gd name="connsiteY11" fmla="*/ 4043099 h 4043746"/>
              <a:gd name="connsiteX12" fmla="*/ 2218437 w 4045406"/>
              <a:gd name="connsiteY12" fmla="*/ 4043746 h 4043746"/>
              <a:gd name="connsiteX13" fmla="*/ 2192508 w 4045406"/>
              <a:gd name="connsiteY13" fmla="*/ 4038511 h 4043746"/>
              <a:gd name="connsiteX14" fmla="*/ 2075333 w 4045406"/>
              <a:gd name="connsiteY14" fmla="*/ 3861734 h 4043746"/>
              <a:gd name="connsiteX15" fmla="*/ 2075333 w 4045406"/>
              <a:gd name="connsiteY15" fmla="*/ 2407026 h 4043746"/>
              <a:gd name="connsiteX16" fmla="*/ 2214999 w 4045406"/>
              <a:gd name="connsiteY16" fmla="*/ 2407026 h 4043746"/>
              <a:gd name="connsiteX17" fmla="*/ 2214999 w 4045406"/>
              <a:gd name="connsiteY17" fmla="*/ 2981402 h 4043746"/>
              <a:gd name="connsiteX18" fmla="*/ 2789367 w 4045406"/>
              <a:gd name="connsiteY18" fmla="*/ 2981402 h 4043746"/>
              <a:gd name="connsiteX19" fmla="*/ 2856680 w 4045406"/>
              <a:gd name="connsiteY19" fmla="*/ 2952981 h 4043746"/>
              <a:gd name="connsiteX20" fmla="*/ 2885104 w 4045406"/>
              <a:gd name="connsiteY20" fmla="*/ 2885676 h 4043746"/>
              <a:gd name="connsiteX21" fmla="*/ 2885104 w 4045406"/>
              <a:gd name="connsiteY21" fmla="*/ 2167710 h 4043746"/>
              <a:gd name="connsiteX22" fmla="*/ 2883603 w 4045406"/>
              <a:gd name="connsiteY22" fmla="*/ 2158729 h 4043746"/>
              <a:gd name="connsiteX23" fmla="*/ 172162 w 4045406"/>
              <a:gd name="connsiteY23" fmla="*/ 2073672 h 4043746"/>
              <a:gd name="connsiteX24" fmla="*/ 836098 w 4045406"/>
              <a:gd name="connsiteY24" fmla="*/ 2073672 h 4043746"/>
              <a:gd name="connsiteX25" fmla="*/ 921151 w 4045406"/>
              <a:gd name="connsiteY25" fmla="*/ 2175190 h 4043746"/>
              <a:gd name="connsiteX26" fmla="*/ 952563 w 4045406"/>
              <a:gd name="connsiteY26" fmla="*/ 2191642 h 4043746"/>
              <a:gd name="connsiteX27" fmla="*/ 988467 w 4045406"/>
              <a:gd name="connsiteY27" fmla="*/ 2181171 h 4043746"/>
              <a:gd name="connsiteX28" fmla="*/ 1117391 w 4045406"/>
              <a:gd name="connsiteY28" fmla="*/ 2073672 h 4043746"/>
              <a:gd name="connsiteX29" fmla="*/ 1266649 w 4045406"/>
              <a:gd name="connsiteY29" fmla="*/ 2073672 h 4043746"/>
              <a:gd name="connsiteX30" fmla="*/ 1163468 w 4045406"/>
              <a:gd name="connsiteY30" fmla="*/ 2158728 h 4043746"/>
              <a:gd name="connsiteX31" fmla="*/ 1162716 w 4045406"/>
              <a:gd name="connsiteY31" fmla="*/ 2163219 h 4043746"/>
              <a:gd name="connsiteX32" fmla="*/ 1161967 w 4045406"/>
              <a:gd name="connsiteY32" fmla="*/ 2167709 h 4043746"/>
              <a:gd name="connsiteX33" fmla="*/ 1161967 w 4045406"/>
              <a:gd name="connsiteY33" fmla="*/ 2885675 h 4043746"/>
              <a:gd name="connsiteX34" fmla="*/ 1190389 w 4045406"/>
              <a:gd name="connsiteY34" fmla="*/ 2952980 h 4043746"/>
              <a:gd name="connsiteX35" fmla="*/ 1257704 w 4045406"/>
              <a:gd name="connsiteY35" fmla="*/ 2981401 h 4043746"/>
              <a:gd name="connsiteX36" fmla="*/ 1832070 w 4045406"/>
              <a:gd name="connsiteY36" fmla="*/ 2981401 h 4043746"/>
              <a:gd name="connsiteX37" fmla="*/ 1832070 w 4045406"/>
              <a:gd name="connsiteY37" fmla="*/ 2407025 h 4043746"/>
              <a:gd name="connsiteX38" fmla="*/ 1960223 w 4045406"/>
              <a:gd name="connsiteY38" fmla="*/ 2407025 h 4043746"/>
              <a:gd name="connsiteX39" fmla="*/ 1960223 w 4045406"/>
              <a:gd name="connsiteY39" fmla="*/ 3861733 h 4043746"/>
              <a:gd name="connsiteX40" fmla="*/ 1843048 w 4045406"/>
              <a:gd name="connsiteY40" fmla="*/ 4038509 h 4043746"/>
              <a:gd name="connsiteX41" fmla="*/ 1819420 w 4045406"/>
              <a:gd name="connsiteY41" fmla="*/ 4043279 h 4043746"/>
              <a:gd name="connsiteX42" fmla="*/ 1815798 w 4045406"/>
              <a:gd name="connsiteY42" fmla="*/ 4043097 h 4043746"/>
              <a:gd name="connsiteX43" fmla="*/ 2304 w 4045406"/>
              <a:gd name="connsiteY43" fmla="*/ 2229601 h 4043746"/>
              <a:gd name="connsiteX44" fmla="*/ 0 w 4045406"/>
              <a:gd name="connsiteY44" fmla="*/ 2184003 h 4043746"/>
              <a:gd name="connsiteX45" fmla="*/ 36502 w 4045406"/>
              <a:gd name="connsiteY45" fmla="*/ 2129865 h 4043746"/>
              <a:gd name="connsiteX46" fmla="*/ 172162 w 4045406"/>
              <a:gd name="connsiteY46" fmla="*/ 2073672 h 4043746"/>
              <a:gd name="connsiteX47" fmla="*/ 1960223 w 4045406"/>
              <a:gd name="connsiteY47" fmla="*/ 1370907 h 4043746"/>
              <a:gd name="connsiteX48" fmla="*/ 1960223 w 4045406"/>
              <a:gd name="connsiteY48" fmla="*/ 1501935 h 4043746"/>
              <a:gd name="connsiteX49" fmla="*/ 1392327 w 4045406"/>
              <a:gd name="connsiteY49" fmla="*/ 1970073 h 4043746"/>
              <a:gd name="connsiteX50" fmla="*/ 1241640 w 4045406"/>
              <a:gd name="connsiteY50" fmla="*/ 1970073 h 4043746"/>
              <a:gd name="connsiteX51" fmla="*/ 2075333 w 4045406"/>
              <a:gd name="connsiteY51" fmla="*/ 1361308 h 4043746"/>
              <a:gd name="connsiteX52" fmla="*/ 2805431 w 4045406"/>
              <a:gd name="connsiteY52" fmla="*/ 1970073 h 4043746"/>
              <a:gd name="connsiteX53" fmla="*/ 2654744 w 4045406"/>
              <a:gd name="connsiteY53" fmla="*/ 1970073 h 4043746"/>
              <a:gd name="connsiteX54" fmla="*/ 2075333 w 4045406"/>
              <a:gd name="connsiteY54" fmla="*/ 1492445 h 4043746"/>
              <a:gd name="connsiteX55" fmla="*/ 1819412 w 4045406"/>
              <a:gd name="connsiteY55" fmla="*/ 464 h 4043746"/>
              <a:gd name="connsiteX56" fmla="*/ 1843048 w 4045406"/>
              <a:gd name="connsiteY56" fmla="*/ 5236 h 4043746"/>
              <a:gd name="connsiteX57" fmla="*/ 1960223 w 4045406"/>
              <a:gd name="connsiteY57" fmla="*/ 182013 h 4043746"/>
              <a:gd name="connsiteX58" fmla="*/ 1960223 w 4045406"/>
              <a:gd name="connsiteY58" fmla="*/ 1073164 h 4043746"/>
              <a:gd name="connsiteX59" fmla="*/ 1909857 w 4045406"/>
              <a:gd name="connsiteY59" fmla="*/ 1101222 h 4043746"/>
              <a:gd name="connsiteX60" fmla="*/ 866946 w 4045406"/>
              <a:gd name="connsiteY60" fmla="*/ 1970073 h 4043746"/>
              <a:gd name="connsiteX61" fmla="*/ 172162 w 4045406"/>
              <a:gd name="connsiteY61" fmla="*/ 1970073 h 4043746"/>
              <a:gd name="connsiteX62" fmla="*/ 36502 w 4045406"/>
              <a:gd name="connsiteY62" fmla="*/ 1913880 h 4043746"/>
              <a:gd name="connsiteX63" fmla="*/ 0 w 4045406"/>
              <a:gd name="connsiteY63" fmla="*/ 1859742 h 4043746"/>
              <a:gd name="connsiteX64" fmla="*/ 2304 w 4045406"/>
              <a:gd name="connsiteY64" fmla="*/ 1814142 h 4043746"/>
              <a:gd name="connsiteX65" fmla="*/ 1815798 w 4045406"/>
              <a:gd name="connsiteY65" fmla="*/ 648 h 4043746"/>
              <a:gd name="connsiteX66" fmla="*/ 2218446 w 4045406"/>
              <a:gd name="connsiteY66" fmla="*/ 0 h 4043746"/>
              <a:gd name="connsiteX67" fmla="*/ 2231262 w 4045406"/>
              <a:gd name="connsiteY67" fmla="*/ 647 h 4043746"/>
              <a:gd name="connsiteX68" fmla="*/ 4044759 w 4045406"/>
              <a:gd name="connsiteY68" fmla="*/ 1814142 h 4043746"/>
              <a:gd name="connsiteX69" fmla="*/ 4045406 w 4045406"/>
              <a:gd name="connsiteY69" fmla="*/ 1826969 h 4043746"/>
              <a:gd name="connsiteX70" fmla="*/ 4040170 w 4045406"/>
              <a:gd name="connsiteY70" fmla="*/ 1852898 h 4043746"/>
              <a:gd name="connsiteX71" fmla="*/ 3863394 w 4045406"/>
              <a:gd name="connsiteY71" fmla="*/ 1970073 h 4043746"/>
              <a:gd name="connsiteX72" fmla="*/ 3180044 w 4045406"/>
              <a:gd name="connsiteY72" fmla="*/ 1970073 h 4043746"/>
              <a:gd name="connsiteX73" fmla="*/ 2885104 w 4045406"/>
              <a:gd name="connsiteY73" fmla="*/ 1724964 h 4043746"/>
              <a:gd name="connsiteX74" fmla="*/ 2885104 w 4045406"/>
              <a:gd name="connsiteY74" fmla="*/ 1114694 h 4043746"/>
              <a:gd name="connsiteX75" fmla="*/ 2871631 w 4045406"/>
              <a:gd name="connsiteY75" fmla="*/ 1080292 h 4043746"/>
              <a:gd name="connsiteX76" fmla="*/ 2837230 w 4045406"/>
              <a:gd name="connsiteY76" fmla="*/ 1066820 h 4043746"/>
              <a:gd name="connsiteX77" fmla="*/ 2550051 w 4045406"/>
              <a:gd name="connsiteY77" fmla="*/ 1066820 h 4043746"/>
              <a:gd name="connsiteX78" fmla="*/ 2515637 w 4045406"/>
              <a:gd name="connsiteY78" fmla="*/ 1080292 h 4043746"/>
              <a:gd name="connsiteX79" fmla="*/ 2502177 w 4045406"/>
              <a:gd name="connsiteY79" fmla="*/ 1114694 h 4043746"/>
              <a:gd name="connsiteX80" fmla="*/ 2502177 w 4045406"/>
              <a:gd name="connsiteY80" fmla="*/ 1406363 h 4043746"/>
              <a:gd name="connsiteX81" fmla="*/ 2137214 w 4045406"/>
              <a:gd name="connsiteY81" fmla="*/ 1101221 h 4043746"/>
              <a:gd name="connsiteX82" fmla="*/ 2084864 w 4045406"/>
              <a:gd name="connsiteY82" fmla="*/ 1072060 h 4043746"/>
              <a:gd name="connsiteX83" fmla="*/ 2075333 w 4045406"/>
              <a:gd name="connsiteY83" fmla="*/ 1070548 h 4043746"/>
              <a:gd name="connsiteX84" fmla="*/ 2075333 w 4045406"/>
              <a:gd name="connsiteY84" fmla="*/ 182012 h 4043746"/>
              <a:gd name="connsiteX85" fmla="*/ 2192508 w 4045406"/>
              <a:gd name="connsiteY85" fmla="*/ 5236 h 404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045406" h="4043746">
                <a:moveTo>
                  <a:pt x="2780422" y="2073673"/>
                </a:moveTo>
                <a:lnTo>
                  <a:pt x="2929680" y="2073673"/>
                </a:lnTo>
                <a:lnTo>
                  <a:pt x="3058604" y="2181172"/>
                </a:lnTo>
                <a:cubicBezTo>
                  <a:pt x="3066589" y="2188148"/>
                  <a:pt x="3077058" y="2191643"/>
                  <a:pt x="3090015" y="2191643"/>
                </a:cubicBezTo>
                <a:lnTo>
                  <a:pt x="3094506" y="2191643"/>
                </a:lnTo>
                <a:cubicBezTo>
                  <a:pt x="3107463" y="2189649"/>
                  <a:pt x="3117934" y="2184162"/>
                  <a:pt x="3125920" y="2175191"/>
                </a:cubicBezTo>
                <a:lnTo>
                  <a:pt x="3210973" y="2073673"/>
                </a:lnTo>
                <a:lnTo>
                  <a:pt x="3863394" y="2073673"/>
                </a:lnTo>
                <a:cubicBezTo>
                  <a:pt x="3942861" y="2073673"/>
                  <a:pt x="4011046" y="2121989"/>
                  <a:pt x="4040170" y="2190848"/>
                </a:cubicBezTo>
                <a:lnTo>
                  <a:pt x="4045406" y="2216777"/>
                </a:lnTo>
                <a:lnTo>
                  <a:pt x="4044759" y="2229602"/>
                </a:lnTo>
                <a:cubicBezTo>
                  <a:pt x="3947651" y="3185807"/>
                  <a:pt x="3187467" y="3945991"/>
                  <a:pt x="2231262" y="4043099"/>
                </a:cubicBezTo>
                <a:lnTo>
                  <a:pt x="2218437" y="4043746"/>
                </a:lnTo>
                <a:lnTo>
                  <a:pt x="2192508" y="4038511"/>
                </a:lnTo>
                <a:cubicBezTo>
                  <a:pt x="2123649" y="4009386"/>
                  <a:pt x="2075333" y="3941202"/>
                  <a:pt x="2075333" y="3861734"/>
                </a:cubicBezTo>
                <a:lnTo>
                  <a:pt x="2075333" y="2407026"/>
                </a:lnTo>
                <a:lnTo>
                  <a:pt x="2214999" y="2407026"/>
                </a:lnTo>
                <a:lnTo>
                  <a:pt x="2214999" y="2981402"/>
                </a:lnTo>
                <a:lnTo>
                  <a:pt x="2789367" y="2981402"/>
                </a:lnTo>
                <a:cubicBezTo>
                  <a:pt x="2815291" y="2981402"/>
                  <a:pt x="2837732" y="2971929"/>
                  <a:pt x="2856680" y="2952981"/>
                </a:cubicBezTo>
                <a:cubicBezTo>
                  <a:pt x="2875628" y="2934044"/>
                  <a:pt x="2885104" y="2911601"/>
                  <a:pt x="2885104" y="2885676"/>
                </a:cubicBezTo>
                <a:lnTo>
                  <a:pt x="2885104" y="2167710"/>
                </a:lnTo>
                <a:cubicBezTo>
                  <a:pt x="2885104" y="2163724"/>
                  <a:pt x="2884599" y="2160723"/>
                  <a:pt x="2883603" y="2158729"/>
                </a:cubicBezTo>
                <a:close/>
                <a:moveTo>
                  <a:pt x="172162" y="2073672"/>
                </a:moveTo>
                <a:lnTo>
                  <a:pt x="836098" y="2073672"/>
                </a:lnTo>
                <a:lnTo>
                  <a:pt x="921151" y="2175190"/>
                </a:lnTo>
                <a:cubicBezTo>
                  <a:pt x="929124" y="2184161"/>
                  <a:pt x="939595" y="2189648"/>
                  <a:pt x="952563" y="2191642"/>
                </a:cubicBezTo>
                <a:cubicBezTo>
                  <a:pt x="964534" y="2192638"/>
                  <a:pt x="976495" y="2189143"/>
                  <a:pt x="988467" y="2181171"/>
                </a:cubicBezTo>
                <a:lnTo>
                  <a:pt x="1117391" y="2073672"/>
                </a:lnTo>
                <a:lnTo>
                  <a:pt x="1266649" y="2073672"/>
                </a:lnTo>
                <a:lnTo>
                  <a:pt x="1163468" y="2158728"/>
                </a:lnTo>
                <a:cubicBezTo>
                  <a:pt x="1163468" y="2159724"/>
                  <a:pt x="1163221" y="2161227"/>
                  <a:pt x="1162716" y="2163219"/>
                </a:cubicBezTo>
                <a:cubicBezTo>
                  <a:pt x="1162225" y="2165213"/>
                  <a:pt x="1161967" y="2166713"/>
                  <a:pt x="1161967" y="2167709"/>
                </a:cubicBezTo>
                <a:lnTo>
                  <a:pt x="1161967" y="2885675"/>
                </a:lnTo>
                <a:cubicBezTo>
                  <a:pt x="1161967" y="2911600"/>
                  <a:pt x="1171440" y="2934043"/>
                  <a:pt x="1190389" y="2952980"/>
                </a:cubicBezTo>
                <a:cubicBezTo>
                  <a:pt x="1209337" y="2971928"/>
                  <a:pt x="1231780" y="2981401"/>
                  <a:pt x="1257704" y="2981401"/>
                </a:cubicBezTo>
                <a:lnTo>
                  <a:pt x="1832070" y="2981401"/>
                </a:lnTo>
                <a:lnTo>
                  <a:pt x="1832070" y="2407025"/>
                </a:lnTo>
                <a:lnTo>
                  <a:pt x="1960223" y="2407025"/>
                </a:lnTo>
                <a:lnTo>
                  <a:pt x="1960223" y="3861733"/>
                </a:lnTo>
                <a:cubicBezTo>
                  <a:pt x="1960223" y="3941200"/>
                  <a:pt x="1911907" y="4009384"/>
                  <a:pt x="1843048" y="4038509"/>
                </a:cubicBezTo>
                <a:lnTo>
                  <a:pt x="1819420" y="4043279"/>
                </a:lnTo>
                <a:lnTo>
                  <a:pt x="1815798" y="4043097"/>
                </a:lnTo>
                <a:cubicBezTo>
                  <a:pt x="859593" y="3945990"/>
                  <a:pt x="99411" y="3185806"/>
                  <a:pt x="2304" y="2229601"/>
                </a:cubicBezTo>
                <a:lnTo>
                  <a:pt x="0" y="2184003"/>
                </a:lnTo>
                <a:lnTo>
                  <a:pt x="36502" y="2129865"/>
                </a:lnTo>
                <a:cubicBezTo>
                  <a:pt x="71219" y="2095147"/>
                  <a:pt x="119184" y="2073672"/>
                  <a:pt x="172162" y="2073672"/>
                </a:cubicBezTo>
                <a:close/>
                <a:moveTo>
                  <a:pt x="1960223" y="1370907"/>
                </a:moveTo>
                <a:lnTo>
                  <a:pt x="1960223" y="1501935"/>
                </a:lnTo>
                <a:lnTo>
                  <a:pt x="1392327" y="1970073"/>
                </a:lnTo>
                <a:lnTo>
                  <a:pt x="1241640" y="1970073"/>
                </a:lnTo>
                <a:close/>
                <a:moveTo>
                  <a:pt x="2075333" y="1361308"/>
                </a:moveTo>
                <a:lnTo>
                  <a:pt x="2805431" y="1970073"/>
                </a:lnTo>
                <a:lnTo>
                  <a:pt x="2654744" y="1970073"/>
                </a:lnTo>
                <a:lnTo>
                  <a:pt x="2075333" y="1492445"/>
                </a:lnTo>
                <a:close/>
                <a:moveTo>
                  <a:pt x="1819412" y="464"/>
                </a:moveTo>
                <a:lnTo>
                  <a:pt x="1843048" y="5236"/>
                </a:lnTo>
                <a:cubicBezTo>
                  <a:pt x="1911907" y="34361"/>
                  <a:pt x="1960223" y="102545"/>
                  <a:pt x="1960223" y="182013"/>
                </a:cubicBezTo>
                <a:lnTo>
                  <a:pt x="1960223" y="1073164"/>
                </a:lnTo>
                <a:lnTo>
                  <a:pt x="1909857" y="1101222"/>
                </a:lnTo>
                <a:lnTo>
                  <a:pt x="866946" y="1970073"/>
                </a:lnTo>
                <a:lnTo>
                  <a:pt x="172162" y="1970073"/>
                </a:lnTo>
                <a:cubicBezTo>
                  <a:pt x="119184" y="1970073"/>
                  <a:pt x="71219" y="1948600"/>
                  <a:pt x="36502" y="1913880"/>
                </a:cubicBezTo>
                <a:lnTo>
                  <a:pt x="0" y="1859742"/>
                </a:lnTo>
                <a:lnTo>
                  <a:pt x="2304" y="1814142"/>
                </a:lnTo>
                <a:cubicBezTo>
                  <a:pt x="99411" y="857937"/>
                  <a:pt x="859593" y="97756"/>
                  <a:pt x="1815798" y="648"/>
                </a:cubicBezTo>
                <a:close/>
                <a:moveTo>
                  <a:pt x="2218446" y="0"/>
                </a:moveTo>
                <a:lnTo>
                  <a:pt x="2231262" y="647"/>
                </a:lnTo>
                <a:cubicBezTo>
                  <a:pt x="3187467" y="97755"/>
                  <a:pt x="3947651" y="857937"/>
                  <a:pt x="4044759" y="1814142"/>
                </a:cubicBezTo>
                <a:lnTo>
                  <a:pt x="4045406" y="1826969"/>
                </a:lnTo>
                <a:lnTo>
                  <a:pt x="4040170" y="1852898"/>
                </a:lnTo>
                <a:cubicBezTo>
                  <a:pt x="4011046" y="1921758"/>
                  <a:pt x="3942861" y="1970073"/>
                  <a:pt x="3863394" y="1970073"/>
                </a:cubicBezTo>
                <a:lnTo>
                  <a:pt x="3180044" y="1970073"/>
                </a:lnTo>
                <a:lnTo>
                  <a:pt x="2885104" y="1724964"/>
                </a:lnTo>
                <a:lnTo>
                  <a:pt x="2885104" y="1114694"/>
                </a:lnTo>
                <a:cubicBezTo>
                  <a:pt x="2885104" y="1100730"/>
                  <a:pt x="2880613" y="1089263"/>
                  <a:pt x="2871631" y="1080292"/>
                </a:cubicBezTo>
                <a:cubicBezTo>
                  <a:pt x="2862661" y="1071310"/>
                  <a:pt x="2851193" y="1066820"/>
                  <a:pt x="2837230" y="1066820"/>
                </a:cubicBezTo>
                <a:lnTo>
                  <a:pt x="2550051" y="1066820"/>
                </a:lnTo>
                <a:cubicBezTo>
                  <a:pt x="2536087" y="1066820"/>
                  <a:pt x="2524620" y="1071310"/>
                  <a:pt x="2515637" y="1080292"/>
                </a:cubicBezTo>
                <a:cubicBezTo>
                  <a:pt x="2506668" y="1089263"/>
                  <a:pt x="2502177" y="1100730"/>
                  <a:pt x="2502177" y="1114694"/>
                </a:cubicBezTo>
                <a:lnTo>
                  <a:pt x="2502177" y="1406363"/>
                </a:lnTo>
                <a:lnTo>
                  <a:pt x="2137214" y="1101221"/>
                </a:lnTo>
                <a:cubicBezTo>
                  <a:pt x="2121263" y="1088260"/>
                  <a:pt x="2103811" y="1078538"/>
                  <a:pt x="2084864" y="1072060"/>
                </a:cubicBezTo>
                <a:lnTo>
                  <a:pt x="2075333" y="1070548"/>
                </a:lnTo>
                <a:lnTo>
                  <a:pt x="2075333" y="182012"/>
                </a:lnTo>
                <a:cubicBezTo>
                  <a:pt x="2075333" y="102545"/>
                  <a:pt x="2123649" y="34361"/>
                  <a:pt x="2192508" y="5236"/>
                </a:cubicBezTo>
                <a:close/>
              </a:path>
            </a:pathLst>
          </a:custGeom>
          <a:blipFill>
            <a:blip r:embed="rId3"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lt1"/>
              </a:solidFill>
              <a:latin typeface="微软雅黑" panose="020B0503020204020204" pitchFamily="34" charset="-122"/>
              <a:ea typeface="微软雅黑" panose="020B0503020204020204" pitchFamily="34" charset="-122"/>
            </a:endParaRPr>
          </a:p>
        </p:txBody>
      </p:sp>
      <p:cxnSp>
        <p:nvCxnSpPr>
          <p:cNvPr id="4" name="直接连接符 40">
            <a:extLst>
              <a:ext uri="{FF2B5EF4-FFF2-40B4-BE49-F238E27FC236}">
                <a16:creationId xmlns:a16="http://schemas.microsoft.com/office/drawing/2014/main" xmlns="" id="{E7F77DA5-60BE-2247-9169-1267989A4924}"/>
              </a:ext>
            </a:extLst>
          </p:cNvPr>
          <p:cNvCxnSpPr>
            <a:cxnSpLocks/>
          </p:cNvCxnSpPr>
          <p:nvPr/>
        </p:nvCxnSpPr>
        <p:spPr>
          <a:xfrm>
            <a:off x="985982" y="3476549"/>
            <a:ext cx="5384127" cy="0"/>
          </a:xfrm>
          <a:prstGeom prst="line">
            <a:avLst/>
          </a:prstGeom>
          <a:ln w="952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 name="椭圆 1">
            <a:extLst>
              <a:ext uri="{FF2B5EF4-FFF2-40B4-BE49-F238E27FC236}">
                <a16:creationId xmlns:a16="http://schemas.microsoft.com/office/drawing/2014/main" xmlns="" id="{A674A6A4-5225-134A-977F-095C561396DD}"/>
              </a:ext>
            </a:extLst>
          </p:cNvPr>
          <p:cNvSpPr/>
          <p:nvPr/>
        </p:nvSpPr>
        <p:spPr>
          <a:xfrm>
            <a:off x="1966693" y="3722036"/>
            <a:ext cx="332284" cy="331783"/>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6" name="椭圆 14">
            <a:extLst>
              <a:ext uri="{FF2B5EF4-FFF2-40B4-BE49-F238E27FC236}">
                <a16:creationId xmlns:a16="http://schemas.microsoft.com/office/drawing/2014/main" xmlns="" id="{2EB09349-F5E3-B242-AEBC-2A5C8ED2087F}"/>
              </a:ext>
            </a:extLst>
          </p:cNvPr>
          <p:cNvSpPr/>
          <p:nvPr/>
        </p:nvSpPr>
        <p:spPr>
          <a:xfrm>
            <a:off x="5076359" y="3721785"/>
            <a:ext cx="321524" cy="332284"/>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cxnSp>
        <p:nvCxnSpPr>
          <p:cNvPr id="7" name="直接连接符 46">
            <a:extLst>
              <a:ext uri="{FF2B5EF4-FFF2-40B4-BE49-F238E27FC236}">
                <a16:creationId xmlns:a16="http://schemas.microsoft.com/office/drawing/2014/main" xmlns="" id="{A351DCB1-ACFC-024D-8237-B930C769F7DE}"/>
              </a:ext>
            </a:extLst>
          </p:cNvPr>
          <p:cNvCxnSpPr/>
          <p:nvPr/>
        </p:nvCxnSpPr>
        <p:spPr>
          <a:xfrm>
            <a:off x="3684979" y="4026185"/>
            <a:ext cx="0" cy="1068309"/>
          </a:xfrm>
          <a:prstGeom prst="line">
            <a:avLst/>
          </a:prstGeom>
          <a:ln w="9525" cap="rnd">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47">
            <a:extLst>
              <a:ext uri="{FF2B5EF4-FFF2-40B4-BE49-F238E27FC236}">
                <a16:creationId xmlns:a16="http://schemas.microsoft.com/office/drawing/2014/main" xmlns="" id="{AB4E3577-E0AE-C64C-8D87-08A301D2236E}"/>
              </a:ext>
            </a:extLst>
          </p:cNvPr>
          <p:cNvSpPr>
            <a:spLocks noChangeArrowheads="1"/>
          </p:cNvSpPr>
          <p:nvPr/>
        </p:nvSpPr>
        <p:spPr bwMode="auto">
          <a:xfrm>
            <a:off x="891465" y="2037143"/>
            <a:ext cx="4037354" cy="3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8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a:t>
            </a:r>
          </a:p>
        </p:txBody>
      </p:sp>
      <p:sp>
        <p:nvSpPr>
          <p:cNvPr id="9" name="TextBox 33">
            <a:extLst>
              <a:ext uri="{FF2B5EF4-FFF2-40B4-BE49-F238E27FC236}">
                <a16:creationId xmlns:a16="http://schemas.microsoft.com/office/drawing/2014/main" xmlns="" id="{2A3A54CA-34E7-3740-8037-EAF9ECDF9E28}"/>
              </a:ext>
            </a:extLst>
          </p:cNvPr>
          <p:cNvSpPr txBox="1"/>
          <p:nvPr/>
        </p:nvSpPr>
        <p:spPr>
          <a:xfrm>
            <a:off x="985982" y="2411981"/>
            <a:ext cx="5325282" cy="914546"/>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a:t>
            </a:r>
          </a:p>
        </p:txBody>
      </p:sp>
      <p:sp>
        <p:nvSpPr>
          <p:cNvPr id="10" name="矩形 9">
            <a:extLst>
              <a:ext uri="{FF2B5EF4-FFF2-40B4-BE49-F238E27FC236}">
                <a16:creationId xmlns:a16="http://schemas.microsoft.com/office/drawing/2014/main" xmlns="" id="{28F55349-1946-EB49-9E70-C45A9236308B}"/>
              </a:ext>
            </a:extLst>
          </p:cNvPr>
          <p:cNvSpPr/>
          <p:nvPr/>
        </p:nvSpPr>
        <p:spPr>
          <a:xfrm>
            <a:off x="1140336" y="4236017"/>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1" name="矩形 47">
            <a:extLst>
              <a:ext uri="{FF2B5EF4-FFF2-40B4-BE49-F238E27FC236}">
                <a16:creationId xmlns:a16="http://schemas.microsoft.com/office/drawing/2014/main" xmlns="" id="{06813D1A-FB21-D84A-8EE3-F661FB1B68C4}"/>
              </a:ext>
            </a:extLst>
          </p:cNvPr>
          <p:cNvSpPr>
            <a:spLocks noChangeArrowheads="1"/>
          </p:cNvSpPr>
          <p:nvPr/>
        </p:nvSpPr>
        <p:spPr bwMode="auto">
          <a:xfrm>
            <a:off x="641861" y="4603454"/>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
        <p:nvSpPr>
          <p:cNvPr id="12" name="矩形 11">
            <a:extLst>
              <a:ext uri="{FF2B5EF4-FFF2-40B4-BE49-F238E27FC236}">
                <a16:creationId xmlns:a16="http://schemas.microsoft.com/office/drawing/2014/main" xmlns="" id="{2328DE2E-2306-6D44-9F8F-1CE6B565CA8B}"/>
              </a:ext>
            </a:extLst>
          </p:cNvPr>
          <p:cNvSpPr/>
          <p:nvPr/>
        </p:nvSpPr>
        <p:spPr>
          <a:xfrm>
            <a:off x="4096983" y="4236017"/>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3" name="矩形 47">
            <a:extLst>
              <a:ext uri="{FF2B5EF4-FFF2-40B4-BE49-F238E27FC236}">
                <a16:creationId xmlns:a16="http://schemas.microsoft.com/office/drawing/2014/main" xmlns="" id="{95548FF4-50D5-EF41-B6B0-9148A49B7FCD}"/>
              </a:ext>
            </a:extLst>
          </p:cNvPr>
          <p:cNvSpPr>
            <a:spLocks noChangeArrowheads="1"/>
          </p:cNvSpPr>
          <p:nvPr/>
        </p:nvSpPr>
        <p:spPr bwMode="auto">
          <a:xfrm>
            <a:off x="3598508" y="4603454"/>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Tree>
    <p:extLst>
      <p:ext uri="{BB962C8B-B14F-4D97-AF65-F5344CB8AC3E}">
        <p14:creationId xmlns:p14="http://schemas.microsoft.com/office/powerpoint/2010/main" val="13116947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339102"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市场宣传方案</a:t>
            </a:r>
          </a:p>
        </p:txBody>
      </p:sp>
      <p:cxnSp>
        <p:nvCxnSpPr>
          <p:cNvPr id="3" name="直接连接符 67">
            <a:extLst>
              <a:ext uri="{FF2B5EF4-FFF2-40B4-BE49-F238E27FC236}">
                <a16:creationId xmlns:a16="http://schemas.microsoft.com/office/drawing/2014/main" xmlns="" id="{73C421C2-7F15-BF41-8893-75C0AA797A50}"/>
              </a:ext>
            </a:extLst>
          </p:cNvPr>
          <p:cNvCxnSpPr/>
          <p:nvPr/>
        </p:nvCxnSpPr>
        <p:spPr>
          <a:xfrm>
            <a:off x="7265944" y="1916669"/>
            <a:ext cx="36004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五边形 3">
            <a:extLst>
              <a:ext uri="{FF2B5EF4-FFF2-40B4-BE49-F238E27FC236}">
                <a16:creationId xmlns:a16="http://schemas.microsoft.com/office/drawing/2014/main" xmlns="" id="{E143FE63-4822-394B-AC9E-C96ECD4ED54F}"/>
              </a:ext>
            </a:extLst>
          </p:cNvPr>
          <p:cNvSpPr/>
          <p:nvPr/>
        </p:nvSpPr>
        <p:spPr>
          <a:xfrm>
            <a:off x="5840122" y="1664641"/>
            <a:ext cx="1440160" cy="504056"/>
          </a:xfrm>
          <a:prstGeom prst="homePlate">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微软雅黑" pitchFamily="34" charset="-122"/>
                <a:ea typeface="微软雅黑" pitchFamily="34" charset="-122"/>
              </a:rPr>
              <a:t>2019</a:t>
            </a:r>
            <a:r>
              <a:rPr lang="zh-CN" altLang="en-US" b="1" dirty="0">
                <a:latin typeface="微软雅黑" pitchFamily="34" charset="-122"/>
                <a:ea typeface="微软雅黑" pitchFamily="34" charset="-122"/>
              </a:rPr>
              <a:t>年</a:t>
            </a:r>
          </a:p>
        </p:txBody>
      </p:sp>
      <p:sp>
        <p:nvSpPr>
          <p:cNvPr id="5" name="燕尾形 4">
            <a:extLst>
              <a:ext uri="{FF2B5EF4-FFF2-40B4-BE49-F238E27FC236}">
                <a16:creationId xmlns:a16="http://schemas.microsoft.com/office/drawing/2014/main" xmlns="" id="{5EAA2B59-CF27-5343-860B-9A7BA0467FE1}"/>
              </a:ext>
            </a:extLst>
          </p:cNvPr>
          <p:cNvSpPr/>
          <p:nvPr/>
        </p:nvSpPr>
        <p:spPr>
          <a:xfrm>
            <a:off x="7528055" y="1831916"/>
            <a:ext cx="195858" cy="169506"/>
          </a:xfrm>
          <a:prstGeom prst="chevr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6" name="TextBox 6">
            <a:extLst>
              <a:ext uri="{FF2B5EF4-FFF2-40B4-BE49-F238E27FC236}">
                <a16:creationId xmlns:a16="http://schemas.microsoft.com/office/drawing/2014/main" xmlns="" id="{7BE8E8FD-B7C6-2848-928C-76F31BAC43FA}"/>
              </a:ext>
            </a:extLst>
          </p:cNvPr>
          <p:cNvSpPr txBox="1"/>
          <p:nvPr/>
        </p:nvSpPr>
        <p:spPr>
          <a:xfrm>
            <a:off x="7856346" y="1722053"/>
            <a:ext cx="3096344" cy="8291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latin typeface="Source Han Sans CN" panose="020B0500000000000000" pitchFamily="34" charset="-128"/>
                <a:ea typeface="Source Han Sans CN" panose="020B0500000000000000" pitchFamily="34" charset="-128"/>
              </a:rPr>
              <a:t>输入内容，或复制内容后右键选择只保留文本粘贴内容。输入内容。</a:t>
            </a: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a:p>
            <a:pPr>
              <a:lnSpc>
                <a:spcPct val="120000"/>
              </a:lnSpc>
            </a:pP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p:txBody>
      </p:sp>
      <p:cxnSp>
        <p:nvCxnSpPr>
          <p:cNvPr id="7" name="直接连接符 64">
            <a:extLst>
              <a:ext uri="{FF2B5EF4-FFF2-40B4-BE49-F238E27FC236}">
                <a16:creationId xmlns:a16="http://schemas.microsoft.com/office/drawing/2014/main" xmlns="" id="{BF25EDD4-C720-FE42-B0FC-CBB2A4E78522}"/>
              </a:ext>
            </a:extLst>
          </p:cNvPr>
          <p:cNvCxnSpPr/>
          <p:nvPr/>
        </p:nvCxnSpPr>
        <p:spPr>
          <a:xfrm>
            <a:off x="7265944" y="2776931"/>
            <a:ext cx="360040" cy="0"/>
          </a:xfrm>
          <a:prstGeom prst="line">
            <a:avLst/>
          </a:prstGeom>
          <a:solidFill>
            <a:schemeClr val="accent5">
              <a:lumMod val="75000"/>
            </a:schemeClr>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五边形 7">
            <a:extLst>
              <a:ext uri="{FF2B5EF4-FFF2-40B4-BE49-F238E27FC236}">
                <a16:creationId xmlns:a16="http://schemas.microsoft.com/office/drawing/2014/main" xmlns="" id="{CAB832E1-345A-1246-819E-D843234989A4}"/>
              </a:ext>
            </a:extLst>
          </p:cNvPr>
          <p:cNvSpPr/>
          <p:nvPr/>
        </p:nvSpPr>
        <p:spPr>
          <a:xfrm>
            <a:off x="5840122" y="2524903"/>
            <a:ext cx="1440160" cy="504056"/>
          </a:xfrm>
          <a:prstGeom prst="homePlate">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微软雅黑" pitchFamily="34" charset="-122"/>
                <a:ea typeface="微软雅黑" pitchFamily="34" charset="-122"/>
              </a:rPr>
              <a:t>2020</a:t>
            </a:r>
            <a:r>
              <a:rPr lang="zh-CN" altLang="en-US" b="1" dirty="0">
                <a:latin typeface="微软雅黑" pitchFamily="34" charset="-122"/>
                <a:ea typeface="微软雅黑" pitchFamily="34" charset="-122"/>
              </a:rPr>
              <a:t>年</a:t>
            </a:r>
          </a:p>
        </p:txBody>
      </p:sp>
      <p:sp>
        <p:nvSpPr>
          <p:cNvPr id="9" name="燕尾形 8">
            <a:extLst>
              <a:ext uri="{FF2B5EF4-FFF2-40B4-BE49-F238E27FC236}">
                <a16:creationId xmlns:a16="http://schemas.microsoft.com/office/drawing/2014/main" xmlns="" id="{1C7EE1EC-F258-A84E-B29C-25B34BD61360}"/>
              </a:ext>
            </a:extLst>
          </p:cNvPr>
          <p:cNvSpPr/>
          <p:nvPr/>
        </p:nvSpPr>
        <p:spPr>
          <a:xfrm>
            <a:off x="7528055" y="2692178"/>
            <a:ext cx="195858" cy="169506"/>
          </a:xfrm>
          <a:prstGeom prst="chevr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10" name="TextBox 11">
            <a:extLst>
              <a:ext uri="{FF2B5EF4-FFF2-40B4-BE49-F238E27FC236}">
                <a16:creationId xmlns:a16="http://schemas.microsoft.com/office/drawing/2014/main" xmlns="" id="{A6E18F34-4B7D-BD4F-BB1D-A5D9A9EF0305}"/>
              </a:ext>
            </a:extLst>
          </p:cNvPr>
          <p:cNvSpPr txBox="1"/>
          <p:nvPr/>
        </p:nvSpPr>
        <p:spPr>
          <a:xfrm>
            <a:off x="7856346" y="2504461"/>
            <a:ext cx="3096344" cy="8291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latin typeface="Source Han Sans CN" panose="020B0500000000000000" pitchFamily="34" charset="-128"/>
                <a:ea typeface="Source Han Sans CN" panose="020B0500000000000000" pitchFamily="34" charset="-128"/>
              </a:rPr>
              <a:t>输入内容，或复制内容后右键选择只保留文本粘贴内容。输入内容。</a:t>
            </a: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a:p>
            <a:pPr>
              <a:lnSpc>
                <a:spcPct val="120000"/>
              </a:lnSpc>
            </a:pP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p:txBody>
      </p:sp>
      <p:cxnSp>
        <p:nvCxnSpPr>
          <p:cNvPr id="11" name="直接连接符 61">
            <a:extLst>
              <a:ext uri="{FF2B5EF4-FFF2-40B4-BE49-F238E27FC236}">
                <a16:creationId xmlns:a16="http://schemas.microsoft.com/office/drawing/2014/main" xmlns="" id="{FB772E70-8FA2-4646-A900-400B0C829A07}"/>
              </a:ext>
            </a:extLst>
          </p:cNvPr>
          <p:cNvCxnSpPr/>
          <p:nvPr/>
        </p:nvCxnSpPr>
        <p:spPr>
          <a:xfrm>
            <a:off x="7268699" y="3673444"/>
            <a:ext cx="360040" cy="0"/>
          </a:xfrm>
          <a:prstGeom prst="line">
            <a:avLst/>
          </a:prstGeom>
          <a:solidFill>
            <a:srgbClr val="0070C0"/>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五边形 11">
            <a:extLst>
              <a:ext uri="{FF2B5EF4-FFF2-40B4-BE49-F238E27FC236}">
                <a16:creationId xmlns:a16="http://schemas.microsoft.com/office/drawing/2014/main" xmlns="" id="{3212EBA0-48D9-CF49-BEB5-292DF108BDB8}"/>
              </a:ext>
            </a:extLst>
          </p:cNvPr>
          <p:cNvSpPr/>
          <p:nvPr/>
        </p:nvSpPr>
        <p:spPr>
          <a:xfrm>
            <a:off x="5842877" y="3421416"/>
            <a:ext cx="1440160" cy="504056"/>
          </a:xfrm>
          <a:prstGeom prst="homePlate">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微软雅黑" pitchFamily="34" charset="-122"/>
                <a:ea typeface="微软雅黑" pitchFamily="34" charset="-122"/>
              </a:rPr>
              <a:t>2021</a:t>
            </a:r>
            <a:r>
              <a:rPr lang="zh-CN" altLang="en-US" b="1" dirty="0">
                <a:latin typeface="微软雅黑" pitchFamily="34" charset="-122"/>
                <a:ea typeface="微软雅黑" pitchFamily="34" charset="-122"/>
              </a:rPr>
              <a:t>年</a:t>
            </a:r>
          </a:p>
        </p:txBody>
      </p:sp>
      <p:sp>
        <p:nvSpPr>
          <p:cNvPr id="13" name="燕尾形 12">
            <a:extLst>
              <a:ext uri="{FF2B5EF4-FFF2-40B4-BE49-F238E27FC236}">
                <a16:creationId xmlns:a16="http://schemas.microsoft.com/office/drawing/2014/main" xmlns="" id="{F5A19C5D-1FFB-0844-B251-E73EDAEA710A}"/>
              </a:ext>
            </a:extLst>
          </p:cNvPr>
          <p:cNvSpPr/>
          <p:nvPr/>
        </p:nvSpPr>
        <p:spPr>
          <a:xfrm>
            <a:off x="7530810" y="3588691"/>
            <a:ext cx="195858" cy="169506"/>
          </a:xfrm>
          <a:prstGeom prst="chevr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14" name="TextBox 16">
            <a:extLst>
              <a:ext uri="{FF2B5EF4-FFF2-40B4-BE49-F238E27FC236}">
                <a16:creationId xmlns:a16="http://schemas.microsoft.com/office/drawing/2014/main" xmlns="" id="{2B87FDBB-DE8D-ED4A-8530-C05311470B65}"/>
              </a:ext>
            </a:extLst>
          </p:cNvPr>
          <p:cNvSpPr txBox="1"/>
          <p:nvPr/>
        </p:nvSpPr>
        <p:spPr>
          <a:xfrm>
            <a:off x="7859101" y="3400974"/>
            <a:ext cx="3096344" cy="8291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latin typeface="Source Han Sans CN" panose="020B0500000000000000" pitchFamily="34" charset="-128"/>
                <a:ea typeface="Source Han Sans CN" panose="020B0500000000000000" pitchFamily="34" charset="-128"/>
              </a:rPr>
              <a:t>输入内容，或复制内容后右键选择只保留文本粘贴内容。输入内容。</a:t>
            </a: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a:p>
            <a:pPr>
              <a:lnSpc>
                <a:spcPct val="120000"/>
              </a:lnSpc>
            </a:pP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p:txBody>
      </p:sp>
      <p:cxnSp>
        <p:nvCxnSpPr>
          <p:cNvPr id="15" name="直接连接符 58">
            <a:extLst>
              <a:ext uri="{FF2B5EF4-FFF2-40B4-BE49-F238E27FC236}">
                <a16:creationId xmlns:a16="http://schemas.microsoft.com/office/drawing/2014/main" xmlns="" id="{5E5966C9-E7F1-9E4D-82B8-577BDC90799E}"/>
              </a:ext>
            </a:extLst>
          </p:cNvPr>
          <p:cNvCxnSpPr/>
          <p:nvPr/>
        </p:nvCxnSpPr>
        <p:spPr>
          <a:xfrm>
            <a:off x="7265944" y="4580965"/>
            <a:ext cx="360040" cy="0"/>
          </a:xfrm>
          <a:prstGeom prst="line">
            <a:avLst/>
          </a:prstGeom>
          <a:solidFill>
            <a:srgbClr val="E46C0A"/>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五边形 15">
            <a:extLst>
              <a:ext uri="{FF2B5EF4-FFF2-40B4-BE49-F238E27FC236}">
                <a16:creationId xmlns:a16="http://schemas.microsoft.com/office/drawing/2014/main" xmlns="" id="{A05B8663-D894-F44C-A219-B331FD9B010B}"/>
              </a:ext>
            </a:extLst>
          </p:cNvPr>
          <p:cNvSpPr/>
          <p:nvPr/>
        </p:nvSpPr>
        <p:spPr>
          <a:xfrm>
            <a:off x="5840122" y="4328937"/>
            <a:ext cx="1440160" cy="504056"/>
          </a:xfrm>
          <a:prstGeom prst="homePlate">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微软雅黑" pitchFamily="34" charset="-122"/>
                <a:ea typeface="微软雅黑" pitchFamily="34" charset="-122"/>
              </a:rPr>
              <a:t>2022</a:t>
            </a:r>
            <a:r>
              <a:rPr lang="zh-CN" altLang="en-US" b="1" dirty="0">
                <a:latin typeface="微软雅黑" pitchFamily="34" charset="-122"/>
                <a:ea typeface="微软雅黑" pitchFamily="34" charset="-122"/>
              </a:rPr>
              <a:t>年</a:t>
            </a:r>
          </a:p>
        </p:txBody>
      </p:sp>
      <p:sp>
        <p:nvSpPr>
          <p:cNvPr id="17" name="燕尾形 16">
            <a:extLst>
              <a:ext uri="{FF2B5EF4-FFF2-40B4-BE49-F238E27FC236}">
                <a16:creationId xmlns:a16="http://schemas.microsoft.com/office/drawing/2014/main" xmlns="" id="{21AB5584-E6C0-E240-B34B-96F8B57C8ED0}"/>
              </a:ext>
            </a:extLst>
          </p:cNvPr>
          <p:cNvSpPr/>
          <p:nvPr/>
        </p:nvSpPr>
        <p:spPr>
          <a:xfrm>
            <a:off x="7528055" y="4496212"/>
            <a:ext cx="195858" cy="169506"/>
          </a:xfrm>
          <a:prstGeom prst="chevr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18" name="TextBox 21">
            <a:extLst>
              <a:ext uri="{FF2B5EF4-FFF2-40B4-BE49-F238E27FC236}">
                <a16:creationId xmlns:a16="http://schemas.microsoft.com/office/drawing/2014/main" xmlns="" id="{77427D41-ED9B-0F41-81F9-A49223A4084B}"/>
              </a:ext>
            </a:extLst>
          </p:cNvPr>
          <p:cNvSpPr txBox="1"/>
          <p:nvPr/>
        </p:nvSpPr>
        <p:spPr>
          <a:xfrm>
            <a:off x="7856346" y="4308495"/>
            <a:ext cx="3096344" cy="8291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latin typeface="Source Han Sans CN" panose="020B0500000000000000" pitchFamily="34" charset="-128"/>
                <a:ea typeface="Source Han Sans CN" panose="020B0500000000000000" pitchFamily="34" charset="-128"/>
              </a:rPr>
              <a:t>输入内容，或复制内容后右键选择只保留文本粘贴内容。输入内容。</a:t>
            </a: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a:p>
            <a:pPr>
              <a:lnSpc>
                <a:spcPct val="120000"/>
              </a:lnSpc>
            </a:pP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p:txBody>
      </p:sp>
      <p:cxnSp>
        <p:nvCxnSpPr>
          <p:cNvPr id="19" name="直接连接符 55">
            <a:extLst>
              <a:ext uri="{FF2B5EF4-FFF2-40B4-BE49-F238E27FC236}">
                <a16:creationId xmlns:a16="http://schemas.microsoft.com/office/drawing/2014/main" xmlns="" id="{5E9AE573-A97B-E04B-829F-CC7815785C4D}"/>
              </a:ext>
            </a:extLst>
          </p:cNvPr>
          <p:cNvCxnSpPr/>
          <p:nvPr/>
        </p:nvCxnSpPr>
        <p:spPr>
          <a:xfrm>
            <a:off x="7265944" y="5500461"/>
            <a:ext cx="360040" cy="0"/>
          </a:xfrm>
          <a:prstGeom prst="line">
            <a:avLst/>
          </a:prstGeom>
          <a:solidFill>
            <a:srgbClr val="EAB200"/>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五边形 19">
            <a:extLst>
              <a:ext uri="{FF2B5EF4-FFF2-40B4-BE49-F238E27FC236}">
                <a16:creationId xmlns:a16="http://schemas.microsoft.com/office/drawing/2014/main" xmlns="" id="{E737BE78-961A-104F-AF77-E88013415501}"/>
              </a:ext>
            </a:extLst>
          </p:cNvPr>
          <p:cNvSpPr/>
          <p:nvPr/>
        </p:nvSpPr>
        <p:spPr>
          <a:xfrm>
            <a:off x="5840122" y="5248433"/>
            <a:ext cx="1440160" cy="504056"/>
          </a:xfrm>
          <a:prstGeom prst="homePlate">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微软雅黑" pitchFamily="34" charset="-122"/>
                <a:ea typeface="微软雅黑" pitchFamily="34" charset="-122"/>
              </a:rPr>
              <a:t>2023</a:t>
            </a:r>
            <a:r>
              <a:rPr lang="zh-CN" altLang="en-US" b="1" dirty="0">
                <a:latin typeface="微软雅黑" pitchFamily="34" charset="-122"/>
                <a:ea typeface="微软雅黑" pitchFamily="34" charset="-122"/>
              </a:rPr>
              <a:t>年</a:t>
            </a:r>
          </a:p>
        </p:txBody>
      </p:sp>
      <p:sp>
        <p:nvSpPr>
          <p:cNvPr id="21" name="燕尾形 20">
            <a:extLst>
              <a:ext uri="{FF2B5EF4-FFF2-40B4-BE49-F238E27FC236}">
                <a16:creationId xmlns:a16="http://schemas.microsoft.com/office/drawing/2014/main" xmlns="" id="{E62BCA77-A5AD-A049-A207-0DA2B9F3EC76}"/>
              </a:ext>
            </a:extLst>
          </p:cNvPr>
          <p:cNvSpPr/>
          <p:nvPr/>
        </p:nvSpPr>
        <p:spPr>
          <a:xfrm>
            <a:off x="7528055" y="5415708"/>
            <a:ext cx="195858" cy="169506"/>
          </a:xfrm>
          <a:prstGeom prst="chevr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微软雅黑" panose="020B0503020204020204" pitchFamily="34" charset="-122"/>
              <a:ea typeface="微软雅黑" panose="020B0503020204020204" pitchFamily="34" charset="-122"/>
            </a:endParaRPr>
          </a:p>
        </p:txBody>
      </p:sp>
      <p:sp>
        <p:nvSpPr>
          <p:cNvPr id="22" name="TextBox 26">
            <a:extLst>
              <a:ext uri="{FF2B5EF4-FFF2-40B4-BE49-F238E27FC236}">
                <a16:creationId xmlns:a16="http://schemas.microsoft.com/office/drawing/2014/main" xmlns="" id="{79DCEFF8-514A-9B40-8323-B9EB8102EF70}"/>
              </a:ext>
            </a:extLst>
          </p:cNvPr>
          <p:cNvSpPr txBox="1"/>
          <p:nvPr/>
        </p:nvSpPr>
        <p:spPr>
          <a:xfrm>
            <a:off x="7856346" y="5227991"/>
            <a:ext cx="3096344" cy="8291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latin typeface="Source Han Sans CN" panose="020B0500000000000000" pitchFamily="34" charset="-128"/>
                <a:ea typeface="Source Han Sans CN" panose="020B0500000000000000" pitchFamily="34" charset="-128"/>
              </a:rPr>
              <a:t>输入内容，或复制内容后右键选择只保留文本粘贴内容。输入内容。</a:t>
            </a: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a:p>
            <a:pPr>
              <a:lnSpc>
                <a:spcPct val="120000"/>
              </a:lnSpc>
            </a:pPr>
            <a:endParaRPr lang="en-US" altLang="zh-CN" sz="1400" dirty="0">
              <a:solidFill>
                <a:schemeClr val="tx1">
                  <a:lumMod val="65000"/>
                  <a:lumOff val="35000"/>
                </a:schemeClr>
              </a:solidFill>
              <a:latin typeface="Source Han Sans CN" panose="020B0500000000000000" pitchFamily="34" charset="-128"/>
              <a:ea typeface="Source Han Sans CN" panose="020B0500000000000000" pitchFamily="34" charset="-128"/>
            </a:endParaRPr>
          </a:p>
        </p:txBody>
      </p:sp>
      <p:sp>
        <p:nvSpPr>
          <p:cNvPr id="23" name="Oval 8">
            <a:extLst>
              <a:ext uri="{FF2B5EF4-FFF2-40B4-BE49-F238E27FC236}">
                <a16:creationId xmlns:a16="http://schemas.microsoft.com/office/drawing/2014/main" xmlns="" id="{1AD3F8BA-BA20-AC43-8F1D-9FE444E80D55}"/>
              </a:ext>
            </a:extLst>
          </p:cNvPr>
          <p:cNvSpPr>
            <a:spLocks noChangeAspect="1" noChangeArrowheads="1"/>
          </p:cNvSpPr>
          <p:nvPr/>
        </p:nvSpPr>
        <p:spPr bwMode="auto">
          <a:xfrm>
            <a:off x="3502599" y="3684669"/>
            <a:ext cx="1514993" cy="1518339"/>
          </a:xfrm>
          <a:prstGeom prst="flowChartDecision">
            <a:avLst/>
          </a:prstGeom>
          <a:blipFill dpi="0" rotWithShape="1">
            <a:blip r:embed="rId3" cstate="screen">
              <a:extLst>
                <a:ext uri="{28A0092B-C50C-407E-A947-70E740481C1C}">
                  <a14:useLocalDpi xmlns:a14="http://schemas.microsoft.com/office/drawing/2010/main"/>
                </a:ext>
              </a:extLst>
            </a:blip>
            <a:srcRect/>
            <a:stretch>
              <a:fillRect/>
            </a:stretch>
          </a:blipFill>
          <a:ln w="57150">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Oval 8">
            <a:extLst>
              <a:ext uri="{FF2B5EF4-FFF2-40B4-BE49-F238E27FC236}">
                <a16:creationId xmlns:a16="http://schemas.microsoft.com/office/drawing/2014/main" xmlns="" id="{32B56703-6F98-B644-9B69-0F9D00DCE7D9}"/>
              </a:ext>
            </a:extLst>
          </p:cNvPr>
          <p:cNvSpPr>
            <a:spLocks noChangeAspect="1" noChangeArrowheads="1"/>
          </p:cNvSpPr>
          <p:nvPr/>
        </p:nvSpPr>
        <p:spPr bwMode="auto">
          <a:xfrm>
            <a:off x="2182487" y="2274162"/>
            <a:ext cx="1930861" cy="1935127"/>
          </a:xfrm>
          <a:prstGeom prst="flowChartDecision">
            <a:avLst/>
          </a:prstGeom>
          <a:blipFill dpi="0" rotWithShape="1">
            <a:blip r:embed="rId4" cstate="screen">
              <a:extLst>
                <a:ext uri="{28A0092B-C50C-407E-A947-70E740481C1C}">
                  <a14:useLocalDpi xmlns:a14="http://schemas.microsoft.com/office/drawing/2010/main"/>
                </a:ext>
              </a:extLst>
            </a:blip>
            <a:srcRect/>
            <a:stretch>
              <a:fillRect/>
            </a:stretch>
          </a:blipFill>
          <a:ln w="57150">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Oval 8">
            <a:extLst>
              <a:ext uri="{FF2B5EF4-FFF2-40B4-BE49-F238E27FC236}">
                <a16:creationId xmlns:a16="http://schemas.microsoft.com/office/drawing/2014/main" xmlns="" id="{A30F2B6D-7DF3-6147-8031-ACBE0A8EAC4E}"/>
              </a:ext>
            </a:extLst>
          </p:cNvPr>
          <p:cNvSpPr>
            <a:spLocks noChangeAspect="1" noChangeArrowheads="1"/>
          </p:cNvSpPr>
          <p:nvPr/>
        </p:nvSpPr>
        <p:spPr bwMode="auto">
          <a:xfrm>
            <a:off x="547732" y="3551403"/>
            <a:ext cx="2750936" cy="2757013"/>
          </a:xfrm>
          <a:prstGeom prst="flowChartDecision">
            <a:avLst/>
          </a:prstGeom>
          <a:blipFill dpi="0" rotWithShape="1">
            <a:blip r:embed="rId5" cstate="screen">
              <a:extLst>
                <a:ext uri="{28A0092B-C50C-407E-A947-70E740481C1C}">
                  <a14:useLocalDpi xmlns:a14="http://schemas.microsoft.com/office/drawing/2010/main"/>
                </a:ext>
              </a:extLst>
            </a:blip>
            <a:srcRect/>
            <a:stretch>
              <a:fillRect/>
            </a:stretch>
          </a:blipFill>
          <a:ln w="57150">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26" name="流程图: 决策 53">
            <a:extLst>
              <a:ext uri="{FF2B5EF4-FFF2-40B4-BE49-F238E27FC236}">
                <a16:creationId xmlns:a16="http://schemas.microsoft.com/office/drawing/2014/main" xmlns="" id="{D107D43F-0C7C-0E45-AB68-247E588ECF9C}"/>
              </a:ext>
            </a:extLst>
          </p:cNvPr>
          <p:cNvSpPr/>
          <p:nvPr/>
        </p:nvSpPr>
        <p:spPr>
          <a:xfrm>
            <a:off x="916699" y="1114625"/>
            <a:ext cx="2015915" cy="1970701"/>
          </a:xfrm>
          <a:prstGeom prst="flowChartDecisi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27" name="Freeform 464">
            <a:extLst>
              <a:ext uri="{FF2B5EF4-FFF2-40B4-BE49-F238E27FC236}">
                <a16:creationId xmlns:a16="http://schemas.microsoft.com/office/drawing/2014/main" xmlns="" id="{0C2D459F-A847-A940-9731-1A03CD42FF10}"/>
              </a:ext>
            </a:extLst>
          </p:cNvPr>
          <p:cNvSpPr>
            <a:spLocks noEditPoints="1"/>
          </p:cNvSpPr>
          <p:nvPr/>
        </p:nvSpPr>
        <p:spPr bwMode="auto">
          <a:xfrm>
            <a:off x="1493805" y="1693656"/>
            <a:ext cx="861702" cy="950083"/>
          </a:xfrm>
          <a:custGeom>
            <a:avLst/>
            <a:gdLst>
              <a:gd name="T0" fmla="*/ 35 w 117"/>
              <a:gd name="T1" fmla="*/ 114 h 129"/>
              <a:gd name="T2" fmla="*/ 46 w 117"/>
              <a:gd name="T3" fmla="*/ 101 h 129"/>
              <a:gd name="T4" fmla="*/ 51 w 117"/>
              <a:gd name="T5" fmla="*/ 87 h 129"/>
              <a:gd name="T6" fmla="*/ 48 w 117"/>
              <a:gd name="T7" fmla="*/ 79 h 129"/>
              <a:gd name="T8" fmla="*/ 72 w 117"/>
              <a:gd name="T9" fmla="*/ 87 h 129"/>
              <a:gd name="T10" fmla="*/ 68 w 117"/>
              <a:gd name="T11" fmla="*/ 87 h 129"/>
              <a:gd name="T12" fmla="*/ 73 w 117"/>
              <a:gd name="T13" fmla="*/ 101 h 129"/>
              <a:gd name="T14" fmla="*/ 86 w 117"/>
              <a:gd name="T15" fmla="*/ 114 h 129"/>
              <a:gd name="T16" fmla="*/ 97 w 117"/>
              <a:gd name="T17" fmla="*/ 129 h 129"/>
              <a:gd name="T18" fmla="*/ 22 w 117"/>
              <a:gd name="T19" fmla="*/ 114 h 129"/>
              <a:gd name="T20" fmla="*/ 35 w 117"/>
              <a:gd name="T21" fmla="*/ 114 h 129"/>
              <a:gd name="T22" fmla="*/ 46 w 117"/>
              <a:gd name="T23" fmla="*/ 61 h 129"/>
              <a:gd name="T24" fmla="*/ 44 w 117"/>
              <a:gd name="T25" fmla="*/ 66 h 129"/>
              <a:gd name="T26" fmla="*/ 37 w 117"/>
              <a:gd name="T27" fmla="*/ 61 h 129"/>
              <a:gd name="T28" fmla="*/ 33 w 117"/>
              <a:gd name="T29" fmla="*/ 55 h 129"/>
              <a:gd name="T30" fmla="*/ 33 w 117"/>
              <a:gd name="T31" fmla="*/ 54 h 129"/>
              <a:gd name="T32" fmla="*/ 39 w 117"/>
              <a:gd name="T33" fmla="*/ 33 h 129"/>
              <a:gd name="T34" fmla="*/ 42 w 117"/>
              <a:gd name="T35" fmla="*/ 11 h 129"/>
              <a:gd name="T36" fmla="*/ 48 w 117"/>
              <a:gd name="T37" fmla="*/ 11 h 129"/>
              <a:gd name="T38" fmla="*/ 24 w 117"/>
              <a:gd name="T39" fmla="*/ 19 h 129"/>
              <a:gd name="T40" fmla="*/ 9 w 117"/>
              <a:gd name="T41" fmla="*/ 13 h 129"/>
              <a:gd name="T42" fmla="*/ 13 w 117"/>
              <a:gd name="T43" fmla="*/ 24 h 129"/>
              <a:gd name="T44" fmla="*/ 16 w 117"/>
              <a:gd name="T45" fmla="*/ 33 h 129"/>
              <a:gd name="T46" fmla="*/ 29 w 117"/>
              <a:gd name="T47" fmla="*/ 46 h 129"/>
              <a:gd name="T48" fmla="*/ 33 w 117"/>
              <a:gd name="T49" fmla="*/ 30 h 129"/>
              <a:gd name="T50" fmla="*/ 35 w 117"/>
              <a:gd name="T51" fmla="*/ 13 h 129"/>
              <a:gd name="T52" fmla="*/ 31 w 117"/>
              <a:gd name="T53" fmla="*/ 21 h 129"/>
              <a:gd name="T54" fmla="*/ 24 w 117"/>
              <a:gd name="T55" fmla="*/ 6 h 129"/>
              <a:gd name="T56" fmla="*/ 0 w 117"/>
              <a:gd name="T57" fmla="*/ 6 h 129"/>
              <a:gd name="T58" fmla="*/ 2 w 117"/>
              <a:gd name="T59" fmla="*/ 11 h 129"/>
              <a:gd name="T60" fmla="*/ 11 w 117"/>
              <a:gd name="T61" fmla="*/ 37 h 129"/>
              <a:gd name="T62" fmla="*/ 18 w 117"/>
              <a:gd name="T63" fmla="*/ 46 h 129"/>
              <a:gd name="T64" fmla="*/ 27 w 117"/>
              <a:gd name="T65" fmla="*/ 54 h 129"/>
              <a:gd name="T66" fmla="*/ 26 w 117"/>
              <a:gd name="T67" fmla="*/ 57 h 129"/>
              <a:gd name="T68" fmla="*/ 39 w 117"/>
              <a:gd name="T69" fmla="*/ 72 h 129"/>
              <a:gd name="T70" fmla="*/ 59 w 117"/>
              <a:gd name="T71" fmla="*/ 76 h 129"/>
              <a:gd name="T72" fmla="*/ 79 w 117"/>
              <a:gd name="T73" fmla="*/ 72 h 129"/>
              <a:gd name="T74" fmla="*/ 94 w 117"/>
              <a:gd name="T75" fmla="*/ 57 h 129"/>
              <a:gd name="T76" fmla="*/ 90 w 117"/>
              <a:gd name="T77" fmla="*/ 54 h 129"/>
              <a:gd name="T78" fmla="*/ 99 w 117"/>
              <a:gd name="T79" fmla="*/ 46 h 129"/>
              <a:gd name="T80" fmla="*/ 106 w 117"/>
              <a:gd name="T81" fmla="*/ 37 h 129"/>
              <a:gd name="T82" fmla="*/ 116 w 117"/>
              <a:gd name="T83" fmla="*/ 11 h 129"/>
              <a:gd name="T84" fmla="*/ 112 w 117"/>
              <a:gd name="T85" fmla="*/ 6 h 129"/>
              <a:gd name="T86" fmla="*/ 94 w 117"/>
              <a:gd name="T87" fmla="*/ 6 h 129"/>
              <a:gd name="T88" fmla="*/ 79 w 117"/>
              <a:gd name="T89" fmla="*/ 0 h 129"/>
              <a:gd name="T90" fmla="*/ 20 w 117"/>
              <a:gd name="T91" fmla="*/ 0 h 129"/>
              <a:gd name="T92" fmla="*/ 24 w 117"/>
              <a:gd name="T93" fmla="*/ 6 h 129"/>
              <a:gd name="T94" fmla="*/ 84 w 117"/>
              <a:gd name="T95" fmla="*/ 13 h 129"/>
              <a:gd name="T96" fmla="*/ 94 w 117"/>
              <a:gd name="T97" fmla="*/ 19 h 129"/>
              <a:gd name="T98" fmla="*/ 108 w 117"/>
              <a:gd name="T99" fmla="*/ 13 h 129"/>
              <a:gd name="T100" fmla="*/ 105 w 117"/>
              <a:gd name="T101" fmla="*/ 24 h 129"/>
              <a:gd name="T102" fmla="*/ 101 w 117"/>
              <a:gd name="T103" fmla="*/ 33 h 129"/>
              <a:gd name="T104" fmla="*/ 88 w 117"/>
              <a:gd name="T105" fmla="*/ 46 h 129"/>
              <a:gd name="T106" fmla="*/ 84 w 117"/>
              <a:gd name="T107" fmla="*/ 30 h 129"/>
              <a:gd name="T108" fmla="*/ 84 w 117"/>
              <a:gd name="T109" fmla="*/ 13 h 129"/>
              <a:gd name="T110" fmla="*/ 84 w 117"/>
              <a:gd name="T11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129">
                <a:moveTo>
                  <a:pt x="35" y="114"/>
                </a:moveTo>
                <a:lnTo>
                  <a:pt x="35" y="114"/>
                </a:lnTo>
                <a:lnTo>
                  <a:pt x="40" y="109"/>
                </a:lnTo>
                <a:lnTo>
                  <a:pt x="46" y="101"/>
                </a:lnTo>
                <a:lnTo>
                  <a:pt x="50" y="94"/>
                </a:lnTo>
                <a:lnTo>
                  <a:pt x="51" y="87"/>
                </a:lnTo>
                <a:lnTo>
                  <a:pt x="48" y="87"/>
                </a:lnTo>
                <a:lnTo>
                  <a:pt x="48" y="79"/>
                </a:lnTo>
                <a:lnTo>
                  <a:pt x="72" y="79"/>
                </a:lnTo>
                <a:lnTo>
                  <a:pt x="72" y="87"/>
                </a:lnTo>
                <a:lnTo>
                  <a:pt x="68" y="87"/>
                </a:lnTo>
                <a:lnTo>
                  <a:pt x="68" y="87"/>
                </a:lnTo>
                <a:lnTo>
                  <a:pt x="70" y="94"/>
                </a:lnTo>
                <a:lnTo>
                  <a:pt x="73" y="101"/>
                </a:lnTo>
                <a:lnTo>
                  <a:pt x="79" y="109"/>
                </a:lnTo>
                <a:lnTo>
                  <a:pt x="86" y="114"/>
                </a:lnTo>
                <a:lnTo>
                  <a:pt x="97" y="114"/>
                </a:lnTo>
                <a:lnTo>
                  <a:pt x="97" y="129"/>
                </a:lnTo>
                <a:lnTo>
                  <a:pt x="22" y="129"/>
                </a:lnTo>
                <a:lnTo>
                  <a:pt x="22" y="114"/>
                </a:lnTo>
                <a:lnTo>
                  <a:pt x="35" y="114"/>
                </a:lnTo>
                <a:lnTo>
                  <a:pt x="35" y="114"/>
                </a:lnTo>
                <a:close/>
                <a:moveTo>
                  <a:pt x="48" y="11"/>
                </a:moveTo>
                <a:lnTo>
                  <a:pt x="46" y="61"/>
                </a:lnTo>
                <a:lnTo>
                  <a:pt x="44" y="66"/>
                </a:lnTo>
                <a:lnTo>
                  <a:pt x="44" y="66"/>
                </a:lnTo>
                <a:lnTo>
                  <a:pt x="37" y="61"/>
                </a:lnTo>
                <a:lnTo>
                  <a:pt x="37" y="61"/>
                </a:lnTo>
                <a:lnTo>
                  <a:pt x="35" y="59"/>
                </a:lnTo>
                <a:lnTo>
                  <a:pt x="33" y="55"/>
                </a:lnTo>
                <a:lnTo>
                  <a:pt x="33" y="55"/>
                </a:lnTo>
                <a:lnTo>
                  <a:pt x="33" y="54"/>
                </a:lnTo>
                <a:lnTo>
                  <a:pt x="33" y="54"/>
                </a:lnTo>
                <a:lnTo>
                  <a:pt x="39" y="33"/>
                </a:lnTo>
                <a:lnTo>
                  <a:pt x="39" y="33"/>
                </a:lnTo>
                <a:lnTo>
                  <a:pt x="42" y="11"/>
                </a:lnTo>
                <a:lnTo>
                  <a:pt x="48" y="11"/>
                </a:lnTo>
                <a:lnTo>
                  <a:pt x="48" y="11"/>
                </a:lnTo>
                <a:close/>
                <a:moveTo>
                  <a:pt x="31" y="21"/>
                </a:moveTo>
                <a:lnTo>
                  <a:pt x="24" y="19"/>
                </a:lnTo>
                <a:lnTo>
                  <a:pt x="24" y="13"/>
                </a:lnTo>
                <a:lnTo>
                  <a:pt x="9" y="13"/>
                </a:lnTo>
                <a:lnTo>
                  <a:pt x="9" y="13"/>
                </a:lnTo>
                <a:lnTo>
                  <a:pt x="13" y="24"/>
                </a:lnTo>
                <a:lnTo>
                  <a:pt x="16" y="33"/>
                </a:lnTo>
                <a:lnTo>
                  <a:pt x="16" y="33"/>
                </a:lnTo>
                <a:lnTo>
                  <a:pt x="22" y="39"/>
                </a:lnTo>
                <a:lnTo>
                  <a:pt x="29" y="46"/>
                </a:lnTo>
                <a:lnTo>
                  <a:pt x="29" y="46"/>
                </a:lnTo>
                <a:lnTo>
                  <a:pt x="33" y="30"/>
                </a:lnTo>
                <a:lnTo>
                  <a:pt x="35" y="13"/>
                </a:lnTo>
                <a:lnTo>
                  <a:pt x="35" y="13"/>
                </a:lnTo>
                <a:lnTo>
                  <a:pt x="33" y="13"/>
                </a:lnTo>
                <a:lnTo>
                  <a:pt x="31" y="21"/>
                </a:lnTo>
                <a:lnTo>
                  <a:pt x="31" y="21"/>
                </a:lnTo>
                <a:close/>
                <a:moveTo>
                  <a:pt x="24" y="6"/>
                </a:moveTo>
                <a:lnTo>
                  <a:pt x="5" y="6"/>
                </a:lnTo>
                <a:lnTo>
                  <a:pt x="0" y="6"/>
                </a:lnTo>
                <a:lnTo>
                  <a:pt x="2" y="11"/>
                </a:lnTo>
                <a:lnTo>
                  <a:pt x="2" y="11"/>
                </a:lnTo>
                <a:lnTo>
                  <a:pt x="5" y="24"/>
                </a:lnTo>
                <a:lnTo>
                  <a:pt x="11" y="37"/>
                </a:lnTo>
                <a:lnTo>
                  <a:pt x="11" y="37"/>
                </a:lnTo>
                <a:lnTo>
                  <a:pt x="18" y="46"/>
                </a:lnTo>
                <a:lnTo>
                  <a:pt x="27" y="54"/>
                </a:lnTo>
                <a:lnTo>
                  <a:pt x="27" y="54"/>
                </a:lnTo>
                <a:lnTo>
                  <a:pt x="26" y="57"/>
                </a:lnTo>
                <a:lnTo>
                  <a:pt x="26" y="57"/>
                </a:lnTo>
                <a:lnTo>
                  <a:pt x="31" y="66"/>
                </a:lnTo>
                <a:lnTo>
                  <a:pt x="39" y="72"/>
                </a:lnTo>
                <a:lnTo>
                  <a:pt x="50" y="76"/>
                </a:lnTo>
                <a:lnTo>
                  <a:pt x="59" y="76"/>
                </a:lnTo>
                <a:lnTo>
                  <a:pt x="70" y="76"/>
                </a:lnTo>
                <a:lnTo>
                  <a:pt x="79" y="72"/>
                </a:lnTo>
                <a:lnTo>
                  <a:pt x="86" y="66"/>
                </a:lnTo>
                <a:lnTo>
                  <a:pt x="94" y="57"/>
                </a:lnTo>
                <a:lnTo>
                  <a:pt x="94" y="57"/>
                </a:lnTo>
                <a:lnTo>
                  <a:pt x="90" y="54"/>
                </a:lnTo>
                <a:lnTo>
                  <a:pt x="90" y="54"/>
                </a:lnTo>
                <a:lnTo>
                  <a:pt x="99" y="46"/>
                </a:lnTo>
                <a:lnTo>
                  <a:pt x="106" y="37"/>
                </a:lnTo>
                <a:lnTo>
                  <a:pt x="106" y="37"/>
                </a:lnTo>
                <a:lnTo>
                  <a:pt x="112" y="24"/>
                </a:lnTo>
                <a:lnTo>
                  <a:pt x="116" y="11"/>
                </a:lnTo>
                <a:lnTo>
                  <a:pt x="117" y="6"/>
                </a:lnTo>
                <a:lnTo>
                  <a:pt x="112" y="6"/>
                </a:lnTo>
                <a:lnTo>
                  <a:pt x="94" y="6"/>
                </a:lnTo>
                <a:lnTo>
                  <a:pt x="94" y="6"/>
                </a:lnTo>
                <a:lnTo>
                  <a:pt x="97" y="0"/>
                </a:lnTo>
                <a:lnTo>
                  <a:pt x="79" y="0"/>
                </a:lnTo>
                <a:lnTo>
                  <a:pt x="39" y="0"/>
                </a:lnTo>
                <a:lnTo>
                  <a:pt x="20" y="0"/>
                </a:lnTo>
                <a:lnTo>
                  <a:pt x="20" y="0"/>
                </a:lnTo>
                <a:lnTo>
                  <a:pt x="24" y="6"/>
                </a:lnTo>
                <a:lnTo>
                  <a:pt x="24" y="6"/>
                </a:lnTo>
                <a:close/>
                <a:moveTo>
                  <a:pt x="84" y="13"/>
                </a:moveTo>
                <a:lnTo>
                  <a:pt x="88" y="21"/>
                </a:lnTo>
                <a:lnTo>
                  <a:pt x="94" y="19"/>
                </a:lnTo>
                <a:lnTo>
                  <a:pt x="94" y="13"/>
                </a:lnTo>
                <a:lnTo>
                  <a:pt x="108" y="13"/>
                </a:lnTo>
                <a:lnTo>
                  <a:pt x="108" y="13"/>
                </a:lnTo>
                <a:lnTo>
                  <a:pt x="105" y="24"/>
                </a:lnTo>
                <a:lnTo>
                  <a:pt x="101" y="33"/>
                </a:lnTo>
                <a:lnTo>
                  <a:pt x="101" y="33"/>
                </a:lnTo>
                <a:lnTo>
                  <a:pt x="95" y="39"/>
                </a:lnTo>
                <a:lnTo>
                  <a:pt x="88" y="46"/>
                </a:lnTo>
                <a:lnTo>
                  <a:pt x="88" y="46"/>
                </a:lnTo>
                <a:lnTo>
                  <a:pt x="84" y="30"/>
                </a:lnTo>
                <a:lnTo>
                  <a:pt x="84" y="13"/>
                </a:lnTo>
                <a:lnTo>
                  <a:pt x="84" y="13"/>
                </a:lnTo>
                <a:lnTo>
                  <a:pt x="84" y="13"/>
                </a:lnTo>
                <a:lnTo>
                  <a:pt x="84" y="1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流程图: 决策 51">
            <a:extLst>
              <a:ext uri="{FF2B5EF4-FFF2-40B4-BE49-F238E27FC236}">
                <a16:creationId xmlns:a16="http://schemas.microsoft.com/office/drawing/2014/main" xmlns="" id="{202F920C-B0B0-D441-97B7-3CB1F1715F1A}"/>
              </a:ext>
            </a:extLst>
          </p:cNvPr>
          <p:cNvSpPr/>
          <p:nvPr/>
        </p:nvSpPr>
        <p:spPr>
          <a:xfrm>
            <a:off x="2932614" y="5069019"/>
            <a:ext cx="1157483" cy="1204311"/>
          </a:xfrm>
          <a:prstGeom prst="flowChartDecisi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29" name="Freeform 452">
            <a:extLst>
              <a:ext uri="{FF2B5EF4-FFF2-40B4-BE49-F238E27FC236}">
                <a16:creationId xmlns:a16="http://schemas.microsoft.com/office/drawing/2014/main" xmlns="" id="{E7214F8C-5997-F549-B755-C5C020324EC6}"/>
              </a:ext>
            </a:extLst>
          </p:cNvPr>
          <p:cNvSpPr>
            <a:spLocks noEditPoints="1"/>
          </p:cNvSpPr>
          <p:nvPr/>
        </p:nvSpPr>
        <p:spPr bwMode="auto">
          <a:xfrm>
            <a:off x="3275417" y="5444879"/>
            <a:ext cx="526975" cy="471696"/>
          </a:xfrm>
          <a:custGeom>
            <a:avLst/>
            <a:gdLst>
              <a:gd name="T0" fmla="*/ 88 w 143"/>
              <a:gd name="T1" fmla="*/ 20 h 128"/>
              <a:gd name="T2" fmla="*/ 94 w 143"/>
              <a:gd name="T3" fmla="*/ 25 h 128"/>
              <a:gd name="T4" fmla="*/ 130 w 143"/>
              <a:gd name="T5" fmla="*/ 35 h 128"/>
              <a:gd name="T6" fmla="*/ 136 w 143"/>
              <a:gd name="T7" fmla="*/ 31 h 128"/>
              <a:gd name="T8" fmla="*/ 141 w 143"/>
              <a:gd name="T9" fmla="*/ 38 h 128"/>
              <a:gd name="T10" fmla="*/ 141 w 143"/>
              <a:gd name="T11" fmla="*/ 49 h 128"/>
              <a:gd name="T12" fmla="*/ 138 w 143"/>
              <a:gd name="T13" fmla="*/ 58 h 128"/>
              <a:gd name="T14" fmla="*/ 130 w 143"/>
              <a:gd name="T15" fmla="*/ 62 h 128"/>
              <a:gd name="T16" fmla="*/ 99 w 143"/>
              <a:gd name="T17" fmla="*/ 53 h 128"/>
              <a:gd name="T18" fmla="*/ 90 w 143"/>
              <a:gd name="T19" fmla="*/ 57 h 128"/>
              <a:gd name="T20" fmla="*/ 83 w 143"/>
              <a:gd name="T21" fmla="*/ 64 h 128"/>
              <a:gd name="T22" fmla="*/ 86 w 143"/>
              <a:gd name="T23" fmla="*/ 75 h 128"/>
              <a:gd name="T24" fmla="*/ 81 w 143"/>
              <a:gd name="T25" fmla="*/ 79 h 128"/>
              <a:gd name="T26" fmla="*/ 75 w 143"/>
              <a:gd name="T27" fmla="*/ 84 h 128"/>
              <a:gd name="T28" fmla="*/ 61 w 143"/>
              <a:gd name="T29" fmla="*/ 128 h 128"/>
              <a:gd name="T30" fmla="*/ 46 w 143"/>
              <a:gd name="T31" fmla="*/ 128 h 128"/>
              <a:gd name="T32" fmla="*/ 50 w 143"/>
              <a:gd name="T33" fmla="*/ 75 h 128"/>
              <a:gd name="T34" fmla="*/ 50 w 143"/>
              <a:gd name="T35" fmla="*/ 64 h 128"/>
              <a:gd name="T36" fmla="*/ 46 w 143"/>
              <a:gd name="T37" fmla="*/ 55 h 128"/>
              <a:gd name="T38" fmla="*/ 39 w 143"/>
              <a:gd name="T39" fmla="*/ 46 h 128"/>
              <a:gd name="T40" fmla="*/ 13 w 143"/>
              <a:gd name="T41" fmla="*/ 44 h 128"/>
              <a:gd name="T42" fmla="*/ 4 w 143"/>
              <a:gd name="T43" fmla="*/ 40 h 128"/>
              <a:gd name="T44" fmla="*/ 0 w 143"/>
              <a:gd name="T45" fmla="*/ 27 h 128"/>
              <a:gd name="T46" fmla="*/ 4 w 143"/>
              <a:gd name="T47" fmla="*/ 13 h 128"/>
              <a:gd name="T48" fmla="*/ 13 w 143"/>
              <a:gd name="T49" fmla="*/ 2 h 128"/>
              <a:gd name="T50" fmla="*/ 22 w 143"/>
              <a:gd name="T51" fmla="*/ 3 h 128"/>
              <a:gd name="T52" fmla="*/ 103 w 143"/>
              <a:gd name="T53" fmla="*/ 36 h 128"/>
              <a:gd name="T54" fmla="*/ 128 w 143"/>
              <a:gd name="T55" fmla="*/ 38 h 128"/>
              <a:gd name="T56" fmla="*/ 103 w 143"/>
              <a:gd name="T57" fmla="*/ 36 h 128"/>
              <a:gd name="T58" fmla="*/ 84 w 143"/>
              <a:gd name="T59" fmla="*/ 25 h 128"/>
              <a:gd name="T60" fmla="*/ 26 w 143"/>
              <a:gd name="T61" fmla="*/ 14 h 128"/>
              <a:gd name="T62" fmla="*/ 79 w 143"/>
              <a:gd name="T63" fmla="*/ 31 h 128"/>
              <a:gd name="T64" fmla="*/ 84 w 143"/>
              <a:gd name="T65" fmla="*/ 25 h 128"/>
              <a:gd name="T66" fmla="*/ 94 w 143"/>
              <a:gd name="T67" fmla="*/ 35 h 128"/>
              <a:gd name="T68" fmla="*/ 86 w 143"/>
              <a:gd name="T69" fmla="*/ 35 h 128"/>
              <a:gd name="T70" fmla="*/ 84 w 143"/>
              <a:gd name="T71" fmla="*/ 40 h 128"/>
              <a:gd name="T72" fmla="*/ 90 w 143"/>
              <a:gd name="T73" fmla="*/ 47 h 128"/>
              <a:gd name="T74" fmla="*/ 94 w 143"/>
              <a:gd name="T75" fmla="*/ 46 h 128"/>
              <a:gd name="T76" fmla="*/ 94 w 143"/>
              <a:gd name="T77" fmla="*/ 35 h 128"/>
              <a:gd name="T78" fmla="*/ 134 w 143"/>
              <a:gd name="T79" fmla="*/ 36 h 128"/>
              <a:gd name="T80" fmla="*/ 132 w 143"/>
              <a:gd name="T81" fmla="*/ 53 h 128"/>
              <a:gd name="T82" fmla="*/ 132 w 143"/>
              <a:gd name="T83" fmla="*/ 58 h 128"/>
              <a:gd name="T84" fmla="*/ 134 w 143"/>
              <a:gd name="T85" fmla="*/ 57 h 128"/>
              <a:gd name="T86" fmla="*/ 138 w 143"/>
              <a:gd name="T87" fmla="*/ 38 h 128"/>
              <a:gd name="T88" fmla="*/ 136 w 143"/>
              <a:gd name="T89" fmla="*/ 36 h 128"/>
              <a:gd name="T90" fmla="*/ 134 w 143"/>
              <a:gd name="T91" fmla="*/ 36 h 128"/>
              <a:gd name="T92" fmla="*/ 18 w 143"/>
              <a:gd name="T93" fmla="*/ 9 h 128"/>
              <a:gd name="T94" fmla="*/ 15 w 143"/>
              <a:gd name="T95" fmla="*/ 7 h 128"/>
              <a:gd name="T96" fmla="*/ 9 w 143"/>
              <a:gd name="T97" fmla="*/ 14 h 128"/>
              <a:gd name="T98" fmla="*/ 7 w 143"/>
              <a:gd name="T99" fmla="*/ 27 h 128"/>
              <a:gd name="T100" fmla="*/ 9 w 143"/>
              <a:gd name="T101" fmla="*/ 36 h 128"/>
              <a:gd name="T102" fmla="*/ 13 w 143"/>
              <a:gd name="T103" fmla="*/ 36 h 128"/>
              <a:gd name="T104" fmla="*/ 16 w 143"/>
              <a:gd name="T105" fmla="*/ 29 h 128"/>
              <a:gd name="T106" fmla="*/ 20 w 143"/>
              <a:gd name="T107" fmla="*/ 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128">
                <a:moveTo>
                  <a:pt x="26" y="9"/>
                </a:moveTo>
                <a:lnTo>
                  <a:pt x="88" y="20"/>
                </a:lnTo>
                <a:lnTo>
                  <a:pt x="88" y="20"/>
                </a:lnTo>
                <a:lnTo>
                  <a:pt x="90" y="25"/>
                </a:lnTo>
                <a:lnTo>
                  <a:pt x="90" y="25"/>
                </a:lnTo>
                <a:lnTo>
                  <a:pt x="94" y="25"/>
                </a:lnTo>
                <a:lnTo>
                  <a:pt x="97" y="27"/>
                </a:lnTo>
                <a:lnTo>
                  <a:pt x="130" y="35"/>
                </a:lnTo>
                <a:lnTo>
                  <a:pt x="130" y="35"/>
                </a:lnTo>
                <a:lnTo>
                  <a:pt x="132" y="33"/>
                </a:lnTo>
                <a:lnTo>
                  <a:pt x="136" y="31"/>
                </a:lnTo>
                <a:lnTo>
                  <a:pt x="136" y="31"/>
                </a:lnTo>
                <a:lnTo>
                  <a:pt x="139" y="35"/>
                </a:lnTo>
                <a:lnTo>
                  <a:pt x="141" y="38"/>
                </a:lnTo>
                <a:lnTo>
                  <a:pt x="141" y="38"/>
                </a:lnTo>
                <a:lnTo>
                  <a:pt x="143" y="44"/>
                </a:lnTo>
                <a:lnTo>
                  <a:pt x="141" y="49"/>
                </a:lnTo>
                <a:lnTo>
                  <a:pt x="141" y="49"/>
                </a:lnTo>
                <a:lnTo>
                  <a:pt x="141" y="55"/>
                </a:lnTo>
                <a:lnTo>
                  <a:pt x="138" y="58"/>
                </a:lnTo>
                <a:lnTo>
                  <a:pt x="138" y="58"/>
                </a:lnTo>
                <a:lnTo>
                  <a:pt x="134" y="62"/>
                </a:lnTo>
                <a:lnTo>
                  <a:pt x="130" y="62"/>
                </a:lnTo>
                <a:lnTo>
                  <a:pt x="130" y="62"/>
                </a:lnTo>
                <a:lnTo>
                  <a:pt x="127" y="60"/>
                </a:lnTo>
                <a:lnTo>
                  <a:pt x="125" y="58"/>
                </a:lnTo>
                <a:lnTo>
                  <a:pt x="99" y="53"/>
                </a:lnTo>
                <a:lnTo>
                  <a:pt x="99" y="53"/>
                </a:lnTo>
                <a:lnTo>
                  <a:pt x="95" y="55"/>
                </a:lnTo>
                <a:lnTo>
                  <a:pt x="90" y="57"/>
                </a:lnTo>
                <a:lnTo>
                  <a:pt x="90" y="57"/>
                </a:lnTo>
                <a:lnTo>
                  <a:pt x="83" y="55"/>
                </a:lnTo>
                <a:lnTo>
                  <a:pt x="83" y="64"/>
                </a:lnTo>
                <a:lnTo>
                  <a:pt x="86" y="64"/>
                </a:lnTo>
                <a:lnTo>
                  <a:pt x="86" y="69"/>
                </a:lnTo>
                <a:lnTo>
                  <a:pt x="86" y="75"/>
                </a:lnTo>
                <a:lnTo>
                  <a:pt x="81" y="75"/>
                </a:lnTo>
                <a:lnTo>
                  <a:pt x="81" y="79"/>
                </a:lnTo>
                <a:lnTo>
                  <a:pt x="81" y="79"/>
                </a:lnTo>
                <a:lnTo>
                  <a:pt x="94" y="128"/>
                </a:lnTo>
                <a:lnTo>
                  <a:pt x="84" y="128"/>
                </a:lnTo>
                <a:lnTo>
                  <a:pt x="75" y="84"/>
                </a:lnTo>
                <a:lnTo>
                  <a:pt x="72" y="84"/>
                </a:lnTo>
                <a:lnTo>
                  <a:pt x="72" y="128"/>
                </a:lnTo>
                <a:lnTo>
                  <a:pt x="61" y="128"/>
                </a:lnTo>
                <a:lnTo>
                  <a:pt x="61" y="84"/>
                </a:lnTo>
                <a:lnTo>
                  <a:pt x="57" y="84"/>
                </a:lnTo>
                <a:lnTo>
                  <a:pt x="46" y="128"/>
                </a:lnTo>
                <a:lnTo>
                  <a:pt x="39" y="128"/>
                </a:lnTo>
                <a:lnTo>
                  <a:pt x="50" y="80"/>
                </a:lnTo>
                <a:lnTo>
                  <a:pt x="50" y="75"/>
                </a:lnTo>
                <a:lnTo>
                  <a:pt x="44" y="75"/>
                </a:lnTo>
                <a:lnTo>
                  <a:pt x="44" y="64"/>
                </a:lnTo>
                <a:lnTo>
                  <a:pt x="50" y="64"/>
                </a:lnTo>
                <a:lnTo>
                  <a:pt x="50" y="57"/>
                </a:lnTo>
                <a:lnTo>
                  <a:pt x="50" y="57"/>
                </a:lnTo>
                <a:lnTo>
                  <a:pt x="46" y="55"/>
                </a:lnTo>
                <a:lnTo>
                  <a:pt x="42" y="51"/>
                </a:lnTo>
                <a:lnTo>
                  <a:pt x="42" y="51"/>
                </a:lnTo>
                <a:lnTo>
                  <a:pt x="39" y="46"/>
                </a:lnTo>
                <a:lnTo>
                  <a:pt x="16" y="42"/>
                </a:lnTo>
                <a:lnTo>
                  <a:pt x="16" y="42"/>
                </a:lnTo>
                <a:lnTo>
                  <a:pt x="13" y="44"/>
                </a:lnTo>
                <a:lnTo>
                  <a:pt x="9" y="44"/>
                </a:lnTo>
                <a:lnTo>
                  <a:pt x="9" y="44"/>
                </a:lnTo>
                <a:lnTo>
                  <a:pt x="4" y="40"/>
                </a:lnTo>
                <a:lnTo>
                  <a:pt x="2" y="35"/>
                </a:lnTo>
                <a:lnTo>
                  <a:pt x="2" y="35"/>
                </a:lnTo>
                <a:lnTo>
                  <a:pt x="0" y="27"/>
                </a:lnTo>
                <a:lnTo>
                  <a:pt x="2" y="20"/>
                </a:lnTo>
                <a:lnTo>
                  <a:pt x="2" y="20"/>
                </a:lnTo>
                <a:lnTo>
                  <a:pt x="4" y="13"/>
                </a:lnTo>
                <a:lnTo>
                  <a:pt x="7" y="5"/>
                </a:lnTo>
                <a:lnTo>
                  <a:pt x="7" y="5"/>
                </a:lnTo>
                <a:lnTo>
                  <a:pt x="13" y="2"/>
                </a:lnTo>
                <a:lnTo>
                  <a:pt x="18" y="0"/>
                </a:lnTo>
                <a:lnTo>
                  <a:pt x="18" y="0"/>
                </a:lnTo>
                <a:lnTo>
                  <a:pt x="22" y="3"/>
                </a:lnTo>
                <a:lnTo>
                  <a:pt x="26" y="9"/>
                </a:lnTo>
                <a:lnTo>
                  <a:pt x="26" y="9"/>
                </a:lnTo>
                <a:close/>
                <a:moveTo>
                  <a:pt x="103" y="36"/>
                </a:moveTo>
                <a:lnTo>
                  <a:pt x="130" y="42"/>
                </a:lnTo>
                <a:lnTo>
                  <a:pt x="130" y="42"/>
                </a:lnTo>
                <a:lnTo>
                  <a:pt x="128" y="38"/>
                </a:lnTo>
                <a:lnTo>
                  <a:pt x="101" y="33"/>
                </a:lnTo>
                <a:lnTo>
                  <a:pt x="101" y="33"/>
                </a:lnTo>
                <a:lnTo>
                  <a:pt x="103" y="36"/>
                </a:lnTo>
                <a:lnTo>
                  <a:pt x="103" y="36"/>
                </a:lnTo>
                <a:close/>
                <a:moveTo>
                  <a:pt x="84" y="25"/>
                </a:moveTo>
                <a:lnTo>
                  <a:pt x="84" y="25"/>
                </a:lnTo>
                <a:lnTo>
                  <a:pt x="84" y="25"/>
                </a:lnTo>
                <a:lnTo>
                  <a:pt x="26" y="14"/>
                </a:lnTo>
                <a:lnTo>
                  <a:pt x="26" y="14"/>
                </a:lnTo>
                <a:lnTo>
                  <a:pt x="26" y="20"/>
                </a:lnTo>
                <a:lnTo>
                  <a:pt x="79" y="31"/>
                </a:lnTo>
                <a:lnTo>
                  <a:pt x="79" y="31"/>
                </a:lnTo>
                <a:lnTo>
                  <a:pt x="79" y="29"/>
                </a:lnTo>
                <a:lnTo>
                  <a:pt x="79" y="29"/>
                </a:lnTo>
                <a:lnTo>
                  <a:pt x="84" y="25"/>
                </a:lnTo>
                <a:lnTo>
                  <a:pt x="84" y="25"/>
                </a:lnTo>
                <a:close/>
                <a:moveTo>
                  <a:pt x="94" y="35"/>
                </a:moveTo>
                <a:lnTo>
                  <a:pt x="94" y="35"/>
                </a:lnTo>
                <a:lnTo>
                  <a:pt x="90" y="33"/>
                </a:lnTo>
                <a:lnTo>
                  <a:pt x="90" y="33"/>
                </a:lnTo>
                <a:lnTo>
                  <a:pt x="86" y="35"/>
                </a:lnTo>
                <a:lnTo>
                  <a:pt x="86" y="35"/>
                </a:lnTo>
                <a:lnTo>
                  <a:pt x="84" y="40"/>
                </a:lnTo>
                <a:lnTo>
                  <a:pt x="84" y="40"/>
                </a:lnTo>
                <a:lnTo>
                  <a:pt x="86" y="46"/>
                </a:lnTo>
                <a:lnTo>
                  <a:pt x="86" y="46"/>
                </a:lnTo>
                <a:lnTo>
                  <a:pt x="90" y="47"/>
                </a:lnTo>
                <a:lnTo>
                  <a:pt x="90" y="47"/>
                </a:lnTo>
                <a:lnTo>
                  <a:pt x="94" y="46"/>
                </a:lnTo>
                <a:lnTo>
                  <a:pt x="94" y="46"/>
                </a:lnTo>
                <a:lnTo>
                  <a:pt x="94" y="40"/>
                </a:lnTo>
                <a:lnTo>
                  <a:pt x="94" y="40"/>
                </a:lnTo>
                <a:lnTo>
                  <a:pt x="94" y="35"/>
                </a:lnTo>
                <a:lnTo>
                  <a:pt x="94" y="35"/>
                </a:lnTo>
                <a:close/>
                <a:moveTo>
                  <a:pt x="134" y="36"/>
                </a:moveTo>
                <a:lnTo>
                  <a:pt x="134" y="36"/>
                </a:lnTo>
                <a:lnTo>
                  <a:pt x="134" y="42"/>
                </a:lnTo>
                <a:lnTo>
                  <a:pt x="134" y="47"/>
                </a:lnTo>
                <a:lnTo>
                  <a:pt x="132" y="53"/>
                </a:lnTo>
                <a:lnTo>
                  <a:pt x="130" y="57"/>
                </a:lnTo>
                <a:lnTo>
                  <a:pt x="130" y="57"/>
                </a:lnTo>
                <a:lnTo>
                  <a:pt x="132" y="58"/>
                </a:lnTo>
                <a:lnTo>
                  <a:pt x="132" y="58"/>
                </a:lnTo>
                <a:lnTo>
                  <a:pt x="134" y="57"/>
                </a:lnTo>
                <a:lnTo>
                  <a:pt x="134" y="57"/>
                </a:lnTo>
                <a:lnTo>
                  <a:pt x="138" y="47"/>
                </a:lnTo>
                <a:lnTo>
                  <a:pt x="138" y="47"/>
                </a:lnTo>
                <a:lnTo>
                  <a:pt x="138" y="38"/>
                </a:lnTo>
                <a:lnTo>
                  <a:pt x="138" y="38"/>
                </a:lnTo>
                <a:lnTo>
                  <a:pt x="136" y="36"/>
                </a:lnTo>
                <a:lnTo>
                  <a:pt x="136" y="36"/>
                </a:lnTo>
                <a:lnTo>
                  <a:pt x="134" y="36"/>
                </a:lnTo>
                <a:lnTo>
                  <a:pt x="134" y="36"/>
                </a:lnTo>
                <a:lnTo>
                  <a:pt x="134" y="36"/>
                </a:lnTo>
                <a:close/>
                <a:moveTo>
                  <a:pt x="18" y="11"/>
                </a:moveTo>
                <a:lnTo>
                  <a:pt x="18" y="11"/>
                </a:lnTo>
                <a:lnTo>
                  <a:pt x="18" y="9"/>
                </a:lnTo>
                <a:lnTo>
                  <a:pt x="16" y="7"/>
                </a:lnTo>
                <a:lnTo>
                  <a:pt x="16" y="7"/>
                </a:lnTo>
                <a:lnTo>
                  <a:pt x="15" y="7"/>
                </a:lnTo>
                <a:lnTo>
                  <a:pt x="13" y="11"/>
                </a:lnTo>
                <a:lnTo>
                  <a:pt x="13" y="11"/>
                </a:lnTo>
                <a:lnTo>
                  <a:pt x="9" y="14"/>
                </a:lnTo>
                <a:lnTo>
                  <a:pt x="7" y="22"/>
                </a:lnTo>
                <a:lnTo>
                  <a:pt x="7" y="22"/>
                </a:lnTo>
                <a:lnTo>
                  <a:pt x="7" y="27"/>
                </a:lnTo>
                <a:lnTo>
                  <a:pt x="7" y="33"/>
                </a:lnTo>
                <a:lnTo>
                  <a:pt x="7" y="33"/>
                </a:lnTo>
                <a:lnTo>
                  <a:pt x="9" y="36"/>
                </a:lnTo>
                <a:lnTo>
                  <a:pt x="11" y="36"/>
                </a:lnTo>
                <a:lnTo>
                  <a:pt x="11" y="36"/>
                </a:lnTo>
                <a:lnTo>
                  <a:pt x="13" y="36"/>
                </a:lnTo>
                <a:lnTo>
                  <a:pt x="15" y="35"/>
                </a:lnTo>
                <a:lnTo>
                  <a:pt x="15" y="35"/>
                </a:lnTo>
                <a:lnTo>
                  <a:pt x="16" y="29"/>
                </a:lnTo>
                <a:lnTo>
                  <a:pt x="18" y="24"/>
                </a:lnTo>
                <a:lnTo>
                  <a:pt x="18" y="24"/>
                </a:lnTo>
                <a:lnTo>
                  <a:pt x="20" y="16"/>
                </a:lnTo>
                <a:lnTo>
                  <a:pt x="18" y="11"/>
                </a:lnTo>
                <a:lnTo>
                  <a:pt x="18" y="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0" name="流程图: 决策 49">
            <a:extLst>
              <a:ext uri="{FF2B5EF4-FFF2-40B4-BE49-F238E27FC236}">
                <a16:creationId xmlns:a16="http://schemas.microsoft.com/office/drawing/2014/main" xmlns="" id="{EAED07F8-E0C2-8946-A196-FD0E4CD133A8}"/>
              </a:ext>
            </a:extLst>
          </p:cNvPr>
          <p:cNvSpPr/>
          <p:nvPr/>
        </p:nvSpPr>
        <p:spPr>
          <a:xfrm>
            <a:off x="869143" y="2904990"/>
            <a:ext cx="898504" cy="934855"/>
          </a:xfrm>
          <a:prstGeom prst="flowChartDecisi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1" name="流程图: 决策 50">
            <a:extLst>
              <a:ext uri="{FF2B5EF4-FFF2-40B4-BE49-F238E27FC236}">
                <a16:creationId xmlns:a16="http://schemas.microsoft.com/office/drawing/2014/main" xmlns="" id="{E25BEB3E-3739-7E47-BA60-CE2DAA8031D5}"/>
              </a:ext>
            </a:extLst>
          </p:cNvPr>
          <p:cNvSpPr/>
          <p:nvPr/>
        </p:nvSpPr>
        <p:spPr>
          <a:xfrm>
            <a:off x="3810843" y="2157069"/>
            <a:ext cx="898504" cy="934855"/>
          </a:xfrm>
          <a:prstGeom prst="flowChartDecision">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26817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三角形 2">
            <a:extLst>
              <a:ext uri="{FF2B5EF4-FFF2-40B4-BE49-F238E27FC236}">
                <a16:creationId xmlns:a16="http://schemas.microsoft.com/office/drawing/2014/main" xmlns="" id="{4524C9F5-D858-784E-A702-BB72154C8B39}"/>
              </a:ext>
            </a:extLst>
          </p:cNvPr>
          <p:cNvSpPr/>
          <p:nvPr/>
        </p:nvSpPr>
        <p:spPr>
          <a:xfrm flipV="1">
            <a:off x="-1" y="-1"/>
            <a:ext cx="3193775" cy="6858000"/>
          </a:xfrm>
          <a:prstGeom prst="triangle">
            <a:avLst>
              <a:gd name="adj" fmla="val 0"/>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三角形 4">
            <a:extLst>
              <a:ext uri="{FF2B5EF4-FFF2-40B4-BE49-F238E27FC236}">
                <a16:creationId xmlns:a16="http://schemas.microsoft.com/office/drawing/2014/main" xmlns="" id="{BB066DF9-642F-8C4B-B5F9-00B8B5947273}"/>
              </a:ext>
            </a:extLst>
          </p:cNvPr>
          <p:cNvSpPr/>
          <p:nvPr/>
        </p:nvSpPr>
        <p:spPr>
          <a:xfrm rot="16200000" flipV="1">
            <a:off x="1832113" y="1832111"/>
            <a:ext cx="3193775" cy="6858000"/>
          </a:xfrm>
          <a:prstGeom prst="triangle">
            <a:avLst>
              <a:gd name="adj" fmla="val 0"/>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平行四边形 3">
            <a:extLst>
              <a:ext uri="{FF2B5EF4-FFF2-40B4-BE49-F238E27FC236}">
                <a16:creationId xmlns:a16="http://schemas.microsoft.com/office/drawing/2014/main" xmlns="" id="{780CDA92-76DA-F948-A682-B9C78B810637}"/>
              </a:ext>
            </a:extLst>
          </p:cNvPr>
          <p:cNvSpPr/>
          <p:nvPr/>
        </p:nvSpPr>
        <p:spPr>
          <a:xfrm>
            <a:off x="-6626" y="-1"/>
            <a:ext cx="6374295" cy="6858000"/>
          </a:xfrm>
          <a:prstGeom prst="parallelogram">
            <a:avLst>
              <a:gd name="adj" fmla="val 50155"/>
            </a:avLst>
          </a:prstGeom>
          <a:blipFill>
            <a:blip r:embed="rId3">
              <a:alphaModFix amt="68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xmlns="" id="{85EEDC83-9475-1440-8D62-C55D5DCB9AFC}"/>
              </a:ext>
            </a:extLst>
          </p:cNvPr>
          <p:cNvSpPr txBox="1"/>
          <p:nvPr/>
        </p:nvSpPr>
        <p:spPr>
          <a:xfrm>
            <a:off x="7580244" y="649357"/>
            <a:ext cx="1723549" cy="1015663"/>
          </a:xfrm>
          <a:prstGeom prst="rect">
            <a:avLst/>
          </a:prstGeom>
          <a:noFill/>
        </p:spPr>
        <p:txBody>
          <a:bodyPr wrap="none" rtlCol="0">
            <a:spAutoFit/>
          </a:bodyPr>
          <a:lstStyle/>
          <a:p>
            <a:r>
              <a:rPr kumimoji="1" lang="zh-CN" altLang="en-US" sz="6000">
                <a:solidFill>
                  <a:schemeClr val="tx1">
                    <a:lumMod val="75000"/>
                    <a:lumOff val="25000"/>
                  </a:schemeClr>
                </a:solidFill>
              </a:rPr>
              <a:t>目录</a:t>
            </a:r>
          </a:p>
        </p:txBody>
      </p:sp>
      <p:sp>
        <p:nvSpPr>
          <p:cNvPr id="7" name="文本框 6">
            <a:extLst>
              <a:ext uri="{FF2B5EF4-FFF2-40B4-BE49-F238E27FC236}">
                <a16:creationId xmlns:a16="http://schemas.microsoft.com/office/drawing/2014/main" xmlns="" id="{18D9E4A8-7B99-8C43-B759-4F7EE8C3F764}"/>
              </a:ext>
            </a:extLst>
          </p:cNvPr>
          <p:cNvSpPr txBox="1"/>
          <p:nvPr/>
        </p:nvSpPr>
        <p:spPr>
          <a:xfrm>
            <a:off x="7687027" y="1598760"/>
            <a:ext cx="2401619" cy="523220"/>
          </a:xfrm>
          <a:prstGeom prst="rect">
            <a:avLst/>
          </a:prstGeom>
          <a:noFill/>
        </p:spPr>
        <p:txBody>
          <a:bodyPr wrap="none" rtlCol="0">
            <a:spAutoFit/>
          </a:bodyPr>
          <a:lstStyle/>
          <a:p>
            <a:r>
              <a:rPr kumimoji="1" lang="en-US" altLang="zh-CN" sz="2800">
                <a:solidFill>
                  <a:schemeClr val="tx1">
                    <a:lumMod val="75000"/>
                    <a:lumOff val="25000"/>
                  </a:schemeClr>
                </a:solidFill>
                <a:latin typeface="+mj-lt"/>
              </a:rPr>
              <a:t>CONTENTS</a:t>
            </a:r>
            <a:endParaRPr kumimoji="1" lang="zh-CN" altLang="en-US" sz="2800">
              <a:solidFill>
                <a:schemeClr val="tx1">
                  <a:lumMod val="75000"/>
                  <a:lumOff val="25000"/>
                </a:schemeClr>
              </a:solidFill>
              <a:latin typeface="+mj-lt"/>
            </a:endParaRPr>
          </a:p>
        </p:txBody>
      </p:sp>
      <p:sp>
        <p:nvSpPr>
          <p:cNvPr id="8" name="文本框 7">
            <a:extLst>
              <a:ext uri="{FF2B5EF4-FFF2-40B4-BE49-F238E27FC236}">
                <a16:creationId xmlns:a16="http://schemas.microsoft.com/office/drawing/2014/main" xmlns="" id="{469BF091-13CC-F14F-8AF6-E667490235B0}"/>
              </a:ext>
            </a:extLst>
          </p:cNvPr>
          <p:cNvSpPr txBox="1"/>
          <p:nvPr/>
        </p:nvSpPr>
        <p:spPr>
          <a:xfrm>
            <a:off x="422326" y="445459"/>
            <a:ext cx="3755580" cy="1077218"/>
          </a:xfrm>
          <a:prstGeom prst="rect">
            <a:avLst/>
          </a:prstGeom>
          <a:noFill/>
        </p:spPr>
        <p:txBody>
          <a:bodyPr wrap="none" rtlCol="0">
            <a:spAutoFit/>
          </a:bodyPr>
          <a:lstStyle/>
          <a:p>
            <a:pPr algn="r"/>
            <a:r>
              <a:rPr kumimoji="1" lang="en-US" altLang="zh-CN" sz="3200">
                <a:solidFill>
                  <a:schemeClr val="bg1">
                    <a:alpha val="52000"/>
                  </a:schemeClr>
                </a:solidFill>
                <a:latin typeface="+mj-lt"/>
              </a:rPr>
              <a:t>PRODUCTS</a:t>
            </a:r>
            <a:endParaRPr kumimoji="1" lang="zh-CN" altLang="en-US" sz="3200">
              <a:solidFill>
                <a:schemeClr val="bg1">
                  <a:alpha val="52000"/>
                </a:schemeClr>
              </a:solidFill>
              <a:latin typeface="+mj-lt"/>
            </a:endParaRPr>
          </a:p>
          <a:p>
            <a:pPr algn="r"/>
            <a:r>
              <a:rPr kumimoji="1" lang="en-US" altLang="zh-CN" sz="3200">
                <a:solidFill>
                  <a:schemeClr val="bg1">
                    <a:alpha val="52000"/>
                  </a:schemeClr>
                </a:solidFill>
                <a:latin typeface="+mj-lt"/>
              </a:rPr>
              <a:t>INTRODUCTION</a:t>
            </a:r>
            <a:endParaRPr kumimoji="1" lang="zh-CN" altLang="en-US" sz="3200">
              <a:solidFill>
                <a:schemeClr val="bg1">
                  <a:alpha val="52000"/>
                </a:schemeClr>
              </a:solidFill>
              <a:latin typeface="+mj-lt"/>
            </a:endParaRPr>
          </a:p>
        </p:txBody>
      </p:sp>
      <p:sp>
        <p:nvSpPr>
          <p:cNvPr id="9" name="文本框 8">
            <a:extLst>
              <a:ext uri="{FF2B5EF4-FFF2-40B4-BE49-F238E27FC236}">
                <a16:creationId xmlns:a16="http://schemas.microsoft.com/office/drawing/2014/main" xmlns="" id="{73E10C92-FD86-E748-81A3-A892444D34E7}"/>
              </a:ext>
            </a:extLst>
          </p:cNvPr>
          <p:cNvSpPr txBox="1"/>
          <p:nvPr/>
        </p:nvSpPr>
        <p:spPr>
          <a:xfrm>
            <a:off x="7065061" y="2113710"/>
            <a:ext cx="3645550" cy="3844770"/>
          </a:xfrm>
          <a:prstGeom prst="rect">
            <a:avLst/>
          </a:prstGeom>
          <a:noFill/>
        </p:spPr>
        <p:txBody>
          <a:bodyPr wrap="none" rtlCol="0">
            <a:spAutoFit/>
          </a:bodyPr>
          <a:lstStyle/>
          <a:p>
            <a:pPr marL="285750" indent="-285750">
              <a:lnSpc>
                <a:spcPct val="200000"/>
              </a:lnSpc>
              <a:buFont typeface="Wingdings" pitchFamily="2" charset="2"/>
              <a:buChar char="u"/>
            </a:pPr>
            <a:r>
              <a:rPr kumimoji="1" lang="zh-CN" altLang="en-US" sz="3200">
                <a:solidFill>
                  <a:schemeClr val="tx1">
                    <a:lumMod val="75000"/>
                    <a:lumOff val="25000"/>
                  </a:schemeClr>
                </a:solidFill>
                <a:latin typeface="+mn-ea"/>
              </a:rPr>
              <a:t>  新产品整体介绍</a:t>
            </a:r>
            <a:endParaRPr kumimoji="1" lang="en-US" altLang="zh-CN" sz="3200">
              <a:solidFill>
                <a:schemeClr val="tx1">
                  <a:lumMod val="75000"/>
                  <a:lumOff val="25000"/>
                </a:schemeClr>
              </a:solidFill>
              <a:latin typeface="+mn-ea"/>
            </a:endParaRPr>
          </a:p>
          <a:p>
            <a:pPr marL="285750" indent="-285750">
              <a:lnSpc>
                <a:spcPct val="200000"/>
              </a:lnSpc>
              <a:buFont typeface="Wingdings" pitchFamily="2" charset="2"/>
              <a:buChar char="u"/>
            </a:pPr>
            <a:r>
              <a:rPr kumimoji="1" lang="zh-CN" altLang="en-US" sz="3200">
                <a:solidFill>
                  <a:schemeClr val="tx1">
                    <a:lumMod val="75000"/>
                    <a:lumOff val="25000"/>
                  </a:schemeClr>
                </a:solidFill>
                <a:latin typeface="+mn-ea"/>
              </a:rPr>
              <a:t>  功能特点展示</a:t>
            </a:r>
            <a:endParaRPr kumimoji="1" lang="en-US" altLang="zh-CN" sz="3200">
              <a:solidFill>
                <a:schemeClr val="tx1">
                  <a:lumMod val="75000"/>
                  <a:lumOff val="25000"/>
                </a:schemeClr>
              </a:solidFill>
              <a:latin typeface="+mn-ea"/>
            </a:endParaRPr>
          </a:p>
          <a:p>
            <a:pPr marL="285750" indent="-285750">
              <a:lnSpc>
                <a:spcPct val="200000"/>
              </a:lnSpc>
              <a:buFont typeface="Wingdings" pitchFamily="2" charset="2"/>
              <a:buChar char="u"/>
            </a:pPr>
            <a:r>
              <a:rPr kumimoji="1" lang="zh-CN" altLang="en-US" sz="3200">
                <a:solidFill>
                  <a:schemeClr val="tx1">
                    <a:lumMod val="75000"/>
                    <a:lumOff val="25000"/>
                  </a:schemeClr>
                </a:solidFill>
                <a:latin typeface="+mn-ea"/>
              </a:rPr>
              <a:t>  主要研发团队</a:t>
            </a:r>
            <a:endParaRPr kumimoji="1" lang="en-US" altLang="zh-CN" sz="3200">
              <a:solidFill>
                <a:schemeClr val="tx1">
                  <a:lumMod val="75000"/>
                  <a:lumOff val="25000"/>
                </a:schemeClr>
              </a:solidFill>
              <a:latin typeface="+mn-ea"/>
            </a:endParaRPr>
          </a:p>
          <a:p>
            <a:pPr marL="285750" indent="-285750">
              <a:lnSpc>
                <a:spcPct val="200000"/>
              </a:lnSpc>
              <a:buFont typeface="Wingdings" pitchFamily="2" charset="2"/>
              <a:buChar char="u"/>
            </a:pPr>
            <a:r>
              <a:rPr kumimoji="1" lang="zh-CN" altLang="en-US" sz="3200">
                <a:solidFill>
                  <a:schemeClr val="tx1">
                    <a:lumMod val="75000"/>
                    <a:lumOff val="25000"/>
                  </a:schemeClr>
                </a:solidFill>
                <a:latin typeface="+mn-ea"/>
              </a:rPr>
              <a:t>  市场宣传方案</a:t>
            </a:r>
          </a:p>
        </p:txBody>
      </p:sp>
    </p:spTree>
    <p:extLst>
      <p:ext uri="{BB962C8B-B14F-4D97-AF65-F5344CB8AC3E}">
        <p14:creationId xmlns:p14="http://schemas.microsoft.com/office/powerpoint/2010/main" val="200451533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16E2C3F2-C4AD-8E45-BE6F-53C48CD3EE45}"/>
              </a:ext>
            </a:extLst>
          </p:cNvPr>
          <p:cNvPicPr>
            <a:picLocks noChangeAspect="1"/>
          </p:cNvPicPr>
          <p:nvPr/>
        </p:nvPicPr>
        <p:blipFill>
          <a:blip r:embed="rId3">
            <a:alphaModFix amt="15000"/>
          </a:blip>
          <a:stretch>
            <a:fillRect/>
          </a:stretch>
        </p:blipFill>
        <p:spPr>
          <a:xfrm>
            <a:off x="6997387" y="230936"/>
            <a:ext cx="5075583" cy="2495302"/>
          </a:xfrm>
          <a:prstGeom prst="rect">
            <a:avLst/>
          </a:prstGeom>
        </p:spPr>
      </p:pic>
      <p:sp>
        <p:nvSpPr>
          <p:cNvPr id="4" name="三角形 3">
            <a:extLst>
              <a:ext uri="{FF2B5EF4-FFF2-40B4-BE49-F238E27FC236}">
                <a16:creationId xmlns:a16="http://schemas.microsoft.com/office/drawing/2014/main" xmlns="" id="{3E37B210-CEF4-4249-89C7-A9C1906627B7}"/>
              </a:ext>
            </a:extLst>
          </p:cNvPr>
          <p:cNvSpPr/>
          <p:nvPr/>
        </p:nvSpPr>
        <p:spPr>
          <a:xfrm>
            <a:off x="5035826" y="2726238"/>
            <a:ext cx="8209721" cy="4131762"/>
          </a:xfrm>
          <a:prstGeom prst="triangl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燕尾形 1">
            <a:extLst>
              <a:ext uri="{FF2B5EF4-FFF2-40B4-BE49-F238E27FC236}">
                <a16:creationId xmlns:a16="http://schemas.microsoft.com/office/drawing/2014/main" xmlns="" id="{16A15B15-07C6-EA4D-9FD6-C9944E1B36DE}"/>
              </a:ext>
            </a:extLst>
          </p:cNvPr>
          <p:cNvSpPr/>
          <p:nvPr/>
        </p:nvSpPr>
        <p:spPr>
          <a:xfrm>
            <a:off x="3468756" y="0"/>
            <a:ext cx="5671930" cy="6858000"/>
          </a:xfrm>
          <a:prstGeom prst="chevron">
            <a:avLst>
              <a:gd name="adj" fmla="val 61014"/>
            </a:avLst>
          </a:prstGeom>
          <a:solidFill>
            <a:srgbClr val="FBB90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文本框 4">
            <a:extLst>
              <a:ext uri="{FF2B5EF4-FFF2-40B4-BE49-F238E27FC236}">
                <a16:creationId xmlns:a16="http://schemas.microsoft.com/office/drawing/2014/main" xmlns="" id="{4D939D7D-62D3-5545-B796-688D4D4D159C}"/>
              </a:ext>
            </a:extLst>
          </p:cNvPr>
          <p:cNvSpPr txBox="1"/>
          <p:nvPr/>
        </p:nvSpPr>
        <p:spPr>
          <a:xfrm>
            <a:off x="583096" y="2699734"/>
            <a:ext cx="4801314" cy="1015663"/>
          </a:xfrm>
          <a:prstGeom prst="rect">
            <a:avLst/>
          </a:prstGeom>
          <a:noFill/>
        </p:spPr>
        <p:txBody>
          <a:bodyPr wrap="none" rtlCol="0">
            <a:spAutoFit/>
          </a:bodyPr>
          <a:lstStyle/>
          <a:p>
            <a:r>
              <a:rPr kumimoji="1" lang="zh-CN" altLang="en-US" sz="6000" dirty="0" smtClean="0">
                <a:solidFill>
                  <a:schemeClr val="tx1">
                    <a:lumMod val="75000"/>
                    <a:lumOff val="25000"/>
                  </a:schemeClr>
                </a:solidFill>
                <a:latin typeface="+mj-ea"/>
                <a:ea typeface="+mj-ea"/>
              </a:rPr>
              <a:t>东南大学</a:t>
            </a:r>
            <a:r>
              <a:rPr kumimoji="1" lang="zh-CN" altLang="en-US" sz="6000" dirty="0" smtClean="0">
                <a:solidFill>
                  <a:schemeClr val="tx1">
                    <a:lumMod val="75000"/>
                    <a:lumOff val="25000"/>
                  </a:schemeClr>
                </a:solidFill>
                <a:latin typeface="+mj-ea"/>
                <a:ea typeface="+mj-ea"/>
              </a:rPr>
              <a:t>模板</a:t>
            </a:r>
            <a:endParaRPr kumimoji="1" lang="zh-CN" altLang="en-US" sz="6000" dirty="0">
              <a:solidFill>
                <a:schemeClr val="tx1">
                  <a:lumMod val="75000"/>
                  <a:lumOff val="25000"/>
                </a:schemeClr>
              </a:solidFill>
              <a:latin typeface="+mj-ea"/>
              <a:ea typeface="+mj-ea"/>
            </a:endParaRPr>
          </a:p>
        </p:txBody>
      </p:sp>
      <p:sp>
        <p:nvSpPr>
          <p:cNvPr id="6" name="文本框 5">
            <a:extLst>
              <a:ext uri="{FF2B5EF4-FFF2-40B4-BE49-F238E27FC236}">
                <a16:creationId xmlns:a16="http://schemas.microsoft.com/office/drawing/2014/main" xmlns="" id="{67CFC503-8AD8-C040-A3A2-A7165A178670}"/>
              </a:ext>
            </a:extLst>
          </p:cNvPr>
          <p:cNvSpPr txBox="1"/>
          <p:nvPr/>
        </p:nvSpPr>
        <p:spPr>
          <a:xfrm>
            <a:off x="582627" y="3728649"/>
            <a:ext cx="4908267" cy="369332"/>
          </a:xfrm>
          <a:prstGeom prst="rect">
            <a:avLst/>
          </a:prstGeom>
          <a:noFill/>
        </p:spPr>
        <p:txBody>
          <a:bodyPr wrap="none" rtlCol="0">
            <a:spAutoFit/>
          </a:bodyPr>
          <a:lstStyle/>
          <a:p>
            <a:r>
              <a:rPr kumimoji="1" lang="en-US" altLang="zh-CN"/>
              <a:t>INTRODUCTION</a:t>
            </a:r>
            <a:r>
              <a:rPr kumimoji="1" lang="zh-CN" altLang="en-US"/>
              <a:t> </a:t>
            </a:r>
            <a:r>
              <a:rPr kumimoji="1" lang="en-US" altLang="zh-CN"/>
              <a:t>OF</a:t>
            </a:r>
            <a:r>
              <a:rPr kumimoji="1" lang="zh-CN" altLang="en-US"/>
              <a:t> </a:t>
            </a:r>
            <a:r>
              <a:rPr kumimoji="1" lang="en-US" altLang="zh-CN"/>
              <a:t>COMPANY</a:t>
            </a:r>
            <a:r>
              <a:rPr kumimoji="1" lang="zh-CN" altLang="en-US"/>
              <a:t> </a:t>
            </a:r>
            <a:r>
              <a:rPr kumimoji="1" lang="en-US" altLang="zh-CN"/>
              <a:t>PRODUCTS</a:t>
            </a:r>
            <a:endParaRPr kumimoji="1" lang="zh-CN" altLang="en-US"/>
          </a:p>
        </p:txBody>
      </p:sp>
      <p:sp>
        <p:nvSpPr>
          <p:cNvPr id="7" name="燕尾形 6">
            <a:extLst>
              <a:ext uri="{FF2B5EF4-FFF2-40B4-BE49-F238E27FC236}">
                <a16:creationId xmlns:a16="http://schemas.microsoft.com/office/drawing/2014/main" xmlns="" id="{55A961FC-D39E-0A45-B9FE-74DD42397949}"/>
              </a:ext>
            </a:extLst>
          </p:cNvPr>
          <p:cNvSpPr/>
          <p:nvPr/>
        </p:nvSpPr>
        <p:spPr>
          <a:xfrm flipH="1">
            <a:off x="8996567" y="1848219"/>
            <a:ext cx="849798" cy="1027501"/>
          </a:xfrm>
          <a:prstGeom prst="chevron">
            <a:avLst>
              <a:gd name="adj" fmla="val 61014"/>
            </a:avLst>
          </a:prstGeom>
          <a:solidFill>
            <a:srgbClr val="FBB90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文本框 9">
            <a:extLst>
              <a:ext uri="{FF2B5EF4-FFF2-40B4-BE49-F238E27FC236}">
                <a16:creationId xmlns:a16="http://schemas.microsoft.com/office/drawing/2014/main" xmlns="" id="{AB1ABC33-AE2F-AA46-A58A-A983AD8009F1}"/>
              </a:ext>
            </a:extLst>
          </p:cNvPr>
          <p:cNvSpPr txBox="1"/>
          <p:nvPr/>
        </p:nvSpPr>
        <p:spPr>
          <a:xfrm>
            <a:off x="582627" y="4131921"/>
            <a:ext cx="1800493" cy="369332"/>
          </a:xfrm>
          <a:prstGeom prst="rect">
            <a:avLst/>
          </a:prstGeom>
          <a:noFill/>
        </p:spPr>
        <p:txBody>
          <a:bodyPr wrap="none" rtlCol="0">
            <a:spAutoFit/>
          </a:bodyPr>
          <a:lstStyle/>
          <a:p>
            <a:r>
              <a:rPr kumimoji="1" lang="zh-CN" altLang="en-US"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汇报部门</a:t>
            </a:r>
            <a:r>
              <a:rPr kumimoji="1" lang="zh-CN" altLang="en-US" dirty="0" smtClean="0">
                <a:solidFill>
                  <a:schemeClr val="tx1">
                    <a:lumMod val="75000"/>
                    <a:lumOff val="25000"/>
                  </a:schemeClr>
                </a:solidFill>
                <a:latin typeface="Source Han Sans CN ExtraLight" panose="020B0200000000000000" pitchFamily="34" charset="-128"/>
                <a:ea typeface="Source Han Sans CN ExtraLight" panose="020B0200000000000000" pitchFamily="34" charset="-128"/>
              </a:rPr>
              <a:t>：同学</a:t>
            </a:r>
            <a:endParaRPr kumimoji="1" lang="zh-CN" altLang="en-US" dirty="0">
              <a:solidFill>
                <a:schemeClr val="tx1">
                  <a:lumMod val="75000"/>
                  <a:lumOff val="25000"/>
                </a:schemeClr>
              </a:solidFill>
              <a:latin typeface="Source Han Sans CN ExtraLight" panose="020B0200000000000000" pitchFamily="34" charset="-128"/>
              <a:ea typeface="Source Han Sans CN ExtraLight" panose="020B0200000000000000" pitchFamily="34" charset="-128"/>
            </a:endParaRPr>
          </a:p>
        </p:txBody>
      </p:sp>
      <p:sp>
        <p:nvSpPr>
          <p:cNvPr id="11" name="燕尾形 10">
            <a:extLst>
              <a:ext uri="{FF2B5EF4-FFF2-40B4-BE49-F238E27FC236}">
                <a16:creationId xmlns:a16="http://schemas.microsoft.com/office/drawing/2014/main" xmlns="" id="{BAEFCB2A-F912-D643-8113-E0EFB4450343}"/>
              </a:ext>
            </a:extLst>
          </p:cNvPr>
          <p:cNvSpPr/>
          <p:nvPr/>
        </p:nvSpPr>
        <p:spPr>
          <a:xfrm flipV="1">
            <a:off x="536472" y="5100392"/>
            <a:ext cx="492107" cy="595013"/>
          </a:xfrm>
          <a:prstGeom prst="chevron">
            <a:avLst>
              <a:gd name="adj" fmla="val 61014"/>
            </a:avLst>
          </a:prstGeom>
          <a:solidFill>
            <a:srgbClr val="FBB90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2879099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xmlns="" id="{077B60E9-57B0-7543-9B12-86137EE7864D}"/>
              </a:ext>
            </a:extLst>
          </p:cNvPr>
          <p:cNvSpPr/>
          <p:nvPr/>
        </p:nvSpPr>
        <p:spPr>
          <a:xfrm>
            <a:off x="-3313044" y="119269"/>
            <a:ext cx="6626087" cy="6626087"/>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菱形 2">
            <a:extLst>
              <a:ext uri="{FF2B5EF4-FFF2-40B4-BE49-F238E27FC236}">
                <a16:creationId xmlns:a16="http://schemas.microsoft.com/office/drawing/2014/main" xmlns="" id="{4A771B9C-AF3B-5A48-9FB8-B291D51A6A31}"/>
              </a:ext>
            </a:extLst>
          </p:cNvPr>
          <p:cNvSpPr/>
          <p:nvPr/>
        </p:nvSpPr>
        <p:spPr>
          <a:xfrm>
            <a:off x="2312504" y="1040294"/>
            <a:ext cx="2286001" cy="2286001"/>
          </a:xfrm>
          <a:prstGeom prst="diamond">
            <a:avLst/>
          </a:prstGeom>
          <a:blipFill dpi="0" rotWithShape="1">
            <a:blip r:embed="rId3"/>
            <a:srcRect/>
            <a:stretch>
              <a:fillRect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菱形 3">
            <a:extLst>
              <a:ext uri="{FF2B5EF4-FFF2-40B4-BE49-F238E27FC236}">
                <a16:creationId xmlns:a16="http://schemas.microsoft.com/office/drawing/2014/main" xmlns="" id="{7504261E-29CD-9442-85AC-EC29DDB5539D}"/>
              </a:ext>
            </a:extLst>
          </p:cNvPr>
          <p:cNvSpPr/>
          <p:nvPr/>
        </p:nvSpPr>
        <p:spPr>
          <a:xfrm>
            <a:off x="2723321" y="3538328"/>
            <a:ext cx="1417984" cy="1417984"/>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菱形 4">
            <a:extLst>
              <a:ext uri="{FF2B5EF4-FFF2-40B4-BE49-F238E27FC236}">
                <a16:creationId xmlns:a16="http://schemas.microsoft.com/office/drawing/2014/main" xmlns="" id="{3112260E-7400-1B42-9DBC-2179B0F97143}"/>
              </a:ext>
            </a:extLst>
          </p:cNvPr>
          <p:cNvSpPr/>
          <p:nvPr/>
        </p:nvSpPr>
        <p:spPr>
          <a:xfrm>
            <a:off x="3551582" y="3137450"/>
            <a:ext cx="589723" cy="589723"/>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xmlns="" id="{A301CA7B-8595-5E44-B140-FCF17D12D50C}"/>
              </a:ext>
            </a:extLst>
          </p:cNvPr>
          <p:cNvSpPr txBox="1"/>
          <p:nvPr/>
        </p:nvSpPr>
        <p:spPr>
          <a:xfrm>
            <a:off x="6983895" y="2306404"/>
            <a:ext cx="2388795" cy="769441"/>
          </a:xfrm>
          <a:prstGeom prst="rect">
            <a:avLst/>
          </a:prstGeom>
          <a:noFill/>
        </p:spPr>
        <p:txBody>
          <a:bodyPr wrap="none" rtlCol="0">
            <a:spAutoFit/>
          </a:bodyPr>
          <a:lstStyle/>
          <a:p>
            <a:r>
              <a:rPr kumimoji="1" lang="en-US" altLang="zh-CN" sz="4400">
                <a:solidFill>
                  <a:schemeClr val="tx1">
                    <a:lumMod val="75000"/>
                    <a:lumOff val="25000"/>
                  </a:schemeClr>
                </a:solidFill>
                <a:latin typeface="+mj-lt"/>
              </a:rPr>
              <a:t>PART</a:t>
            </a:r>
            <a:r>
              <a:rPr kumimoji="1" lang="zh-CN" altLang="en-US" sz="4400">
                <a:solidFill>
                  <a:schemeClr val="tx1">
                    <a:lumMod val="75000"/>
                    <a:lumOff val="25000"/>
                  </a:schemeClr>
                </a:solidFill>
                <a:latin typeface="+mj-lt"/>
              </a:rPr>
              <a:t> </a:t>
            </a:r>
            <a:r>
              <a:rPr kumimoji="1" lang="en-US" altLang="zh-CN" sz="4400">
                <a:solidFill>
                  <a:schemeClr val="tx1">
                    <a:lumMod val="75000"/>
                    <a:lumOff val="25000"/>
                  </a:schemeClr>
                </a:solidFill>
                <a:latin typeface="+mj-lt"/>
              </a:rPr>
              <a:t>1</a:t>
            </a:r>
            <a:endParaRPr kumimoji="1" lang="zh-CN" altLang="en-US" sz="4400">
              <a:solidFill>
                <a:schemeClr val="tx1">
                  <a:lumMod val="75000"/>
                  <a:lumOff val="25000"/>
                </a:schemeClr>
              </a:solidFill>
              <a:latin typeface="+mj-lt"/>
            </a:endParaRPr>
          </a:p>
        </p:txBody>
      </p:sp>
      <p:sp>
        <p:nvSpPr>
          <p:cNvPr id="7" name="文本框 6">
            <a:extLst>
              <a:ext uri="{FF2B5EF4-FFF2-40B4-BE49-F238E27FC236}">
                <a16:creationId xmlns:a16="http://schemas.microsoft.com/office/drawing/2014/main" xmlns="" id="{F69C230A-9C0D-CB41-9AF7-E43BE165E20D}"/>
              </a:ext>
            </a:extLst>
          </p:cNvPr>
          <p:cNvSpPr txBox="1"/>
          <p:nvPr/>
        </p:nvSpPr>
        <p:spPr>
          <a:xfrm>
            <a:off x="5512905" y="3030496"/>
            <a:ext cx="5570756" cy="1015663"/>
          </a:xfrm>
          <a:prstGeom prst="rect">
            <a:avLst/>
          </a:prstGeom>
          <a:noFill/>
        </p:spPr>
        <p:txBody>
          <a:bodyPr wrap="none" rtlCol="0">
            <a:spAutoFit/>
          </a:bodyPr>
          <a:lstStyle/>
          <a:p>
            <a:r>
              <a:rPr kumimoji="1" lang="zh-CN" altLang="en-US" sz="6000">
                <a:solidFill>
                  <a:schemeClr val="tx1">
                    <a:lumMod val="75000"/>
                    <a:lumOff val="25000"/>
                  </a:schemeClr>
                </a:solidFill>
                <a:latin typeface="+mj-ea"/>
                <a:ea typeface="+mj-ea"/>
              </a:rPr>
              <a:t>新产品整体介绍</a:t>
            </a:r>
          </a:p>
        </p:txBody>
      </p:sp>
      <p:sp>
        <p:nvSpPr>
          <p:cNvPr id="8" name="菱形 7">
            <a:extLst>
              <a:ext uri="{FF2B5EF4-FFF2-40B4-BE49-F238E27FC236}">
                <a16:creationId xmlns:a16="http://schemas.microsoft.com/office/drawing/2014/main" xmlns="" id="{9BC04EC0-9068-0642-A1AE-7DA3114C0A88}"/>
              </a:ext>
            </a:extLst>
          </p:cNvPr>
          <p:cNvSpPr/>
          <p:nvPr/>
        </p:nvSpPr>
        <p:spPr>
          <a:xfrm>
            <a:off x="3455504" y="4025344"/>
            <a:ext cx="2286001" cy="2286001"/>
          </a:xfrm>
          <a:prstGeom prst="diamond">
            <a:avLst/>
          </a:prstGeom>
          <a:blipFill dpi="0" rotWithShape="1">
            <a:blip r:embed="rId4"/>
            <a:srcRect/>
            <a:stretch>
              <a:fillRect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菱形 8">
            <a:extLst>
              <a:ext uri="{FF2B5EF4-FFF2-40B4-BE49-F238E27FC236}">
                <a16:creationId xmlns:a16="http://schemas.microsoft.com/office/drawing/2014/main" xmlns="" id="{5032F82E-08FA-5B4E-A42C-1DED468BA9A9}"/>
              </a:ext>
            </a:extLst>
          </p:cNvPr>
          <p:cNvSpPr/>
          <p:nvPr/>
        </p:nvSpPr>
        <p:spPr>
          <a:xfrm>
            <a:off x="3028119" y="5247858"/>
            <a:ext cx="589723" cy="589723"/>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菱形 9">
            <a:extLst>
              <a:ext uri="{FF2B5EF4-FFF2-40B4-BE49-F238E27FC236}">
                <a16:creationId xmlns:a16="http://schemas.microsoft.com/office/drawing/2014/main" xmlns="" id="{46D1A8D1-8299-CF4C-BC93-95C85F449F6D}"/>
              </a:ext>
            </a:extLst>
          </p:cNvPr>
          <p:cNvSpPr/>
          <p:nvPr/>
        </p:nvSpPr>
        <p:spPr>
          <a:xfrm>
            <a:off x="-4003814" y="-261733"/>
            <a:ext cx="7388087" cy="7388087"/>
          </a:xfrm>
          <a:prstGeom prst="diamond">
            <a:avLst/>
          </a:prstGeom>
          <a:noFill/>
          <a:ln w="3175">
            <a:solidFill>
              <a:srgbClr val="FBB9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03983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698175"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新产品整体介绍</a:t>
            </a:r>
            <a:endParaRPr kumimoji="1" lang="en-US" altLang="zh-CN" sz="2800">
              <a:solidFill>
                <a:schemeClr val="tx1">
                  <a:lumMod val="75000"/>
                  <a:lumOff val="25000"/>
                </a:schemeClr>
              </a:solidFill>
              <a:latin typeface="+mn-ea"/>
            </a:endParaRPr>
          </a:p>
        </p:txBody>
      </p:sp>
      <p:sp>
        <p:nvSpPr>
          <p:cNvPr id="58" name="Rectangle 18">
            <a:extLst>
              <a:ext uri="{FF2B5EF4-FFF2-40B4-BE49-F238E27FC236}">
                <a16:creationId xmlns:a16="http://schemas.microsoft.com/office/drawing/2014/main" xmlns="" id="{A7B81C87-9002-2D40-B9A0-49096CE56A79}"/>
              </a:ext>
            </a:extLst>
          </p:cNvPr>
          <p:cNvSpPr/>
          <p:nvPr/>
        </p:nvSpPr>
        <p:spPr>
          <a:xfrm>
            <a:off x="591295" y="4424120"/>
            <a:ext cx="2615521" cy="2008764"/>
          </a:xfrm>
          <a:prstGeom prst="rect">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59" name="Rectangle 20">
            <a:extLst>
              <a:ext uri="{FF2B5EF4-FFF2-40B4-BE49-F238E27FC236}">
                <a16:creationId xmlns:a16="http://schemas.microsoft.com/office/drawing/2014/main" xmlns="" id="{B7E541B7-E2C3-7B4F-9210-E1861B42EFDB}"/>
              </a:ext>
            </a:extLst>
          </p:cNvPr>
          <p:cNvSpPr/>
          <p:nvPr/>
        </p:nvSpPr>
        <p:spPr>
          <a:xfrm>
            <a:off x="3395754" y="4424120"/>
            <a:ext cx="2615521" cy="20087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60" name="Rectangle 21">
            <a:extLst>
              <a:ext uri="{FF2B5EF4-FFF2-40B4-BE49-F238E27FC236}">
                <a16:creationId xmlns:a16="http://schemas.microsoft.com/office/drawing/2014/main" xmlns="" id="{53130BC8-5781-4E4D-A9DC-6A61D78D4C5F}"/>
              </a:ext>
            </a:extLst>
          </p:cNvPr>
          <p:cNvSpPr/>
          <p:nvPr/>
        </p:nvSpPr>
        <p:spPr>
          <a:xfrm>
            <a:off x="6200213" y="4424120"/>
            <a:ext cx="2615521" cy="2008764"/>
          </a:xfrm>
          <a:prstGeom prst="rect">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61" name="Rectangle 22">
            <a:extLst>
              <a:ext uri="{FF2B5EF4-FFF2-40B4-BE49-F238E27FC236}">
                <a16:creationId xmlns:a16="http://schemas.microsoft.com/office/drawing/2014/main" xmlns="" id="{92501778-4EE8-744E-9A64-FBAD632188E1}"/>
              </a:ext>
            </a:extLst>
          </p:cNvPr>
          <p:cNvSpPr/>
          <p:nvPr/>
        </p:nvSpPr>
        <p:spPr>
          <a:xfrm>
            <a:off x="9004672" y="4424120"/>
            <a:ext cx="2615521" cy="20087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62" name="Down Arrow Callout 1">
            <a:extLst>
              <a:ext uri="{FF2B5EF4-FFF2-40B4-BE49-F238E27FC236}">
                <a16:creationId xmlns:a16="http://schemas.microsoft.com/office/drawing/2014/main" xmlns="" id="{A690473C-0E66-7842-ABE5-F8359526410F}"/>
              </a:ext>
            </a:extLst>
          </p:cNvPr>
          <p:cNvSpPr/>
          <p:nvPr/>
        </p:nvSpPr>
        <p:spPr>
          <a:xfrm>
            <a:off x="591295" y="1264373"/>
            <a:ext cx="2615521" cy="3410176"/>
          </a:xfrm>
          <a:prstGeom prst="downArrowCallout">
            <a:avLst>
              <a:gd name="adj1" fmla="val 23554"/>
              <a:gd name="adj2" fmla="val 10346"/>
              <a:gd name="adj3" fmla="val 10003"/>
              <a:gd name="adj4" fmla="val 94434"/>
            </a:avLst>
          </a:prstGeom>
          <a:blipFill dpi="0" rotWithShape="1">
            <a:blip r:embed="rId3" cstate="screen">
              <a:extLst>
                <a:ext uri="{28A0092B-C50C-407E-A947-70E740481C1C}">
                  <a14:useLocalDpi xmlns:a14="http://schemas.microsoft.com/office/drawing/2010/main"/>
                </a:ext>
              </a:extLst>
            </a:blip>
            <a:srcRect/>
            <a:stretch>
              <a:fillRect/>
            </a:stretch>
          </a:blipFill>
          <a:ln w="190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spcBef>
                <a:spcPct val="20000"/>
              </a:spcBef>
              <a:defRPr/>
            </a:pPr>
            <a:r>
              <a:rPr lang="en-US" sz="1333" dirty="0"/>
              <a:t> </a:t>
            </a:r>
            <a:endParaRPr lang="en-US" sz="1333" dirty="0">
              <a:solidFill>
                <a:schemeClr val="bg1">
                  <a:lumMod val="95000"/>
                </a:schemeClr>
              </a:solidFill>
            </a:endParaRPr>
          </a:p>
        </p:txBody>
      </p:sp>
      <p:sp>
        <p:nvSpPr>
          <p:cNvPr id="63" name="Down Arrow Callout 2">
            <a:extLst>
              <a:ext uri="{FF2B5EF4-FFF2-40B4-BE49-F238E27FC236}">
                <a16:creationId xmlns:a16="http://schemas.microsoft.com/office/drawing/2014/main" xmlns="" id="{6947AC2C-A54C-B94D-9907-C586B0599140}"/>
              </a:ext>
            </a:extLst>
          </p:cNvPr>
          <p:cNvSpPr/>
          <p:nvPr/>
        </p:nvSpPr>
        <p:spPr>
          <a:xfrm>
            <a:off x="3395754" y="1264373"/>
            <a:ext cx="2615521" cy="3410176"/>
          </a:xfrm>
          <a:prstGeom prst="downArrowCallout">
            <a:avLst>
              <a:gd name="adj1" fmla="val 23554"/>
              <a:gd name="adj2" fmla="val 10346"/>
              <a:gd name="adj3" fmla="val 10003"/>
              <a:gd name="adj4" fmla="val 94434"/>
            </a:avLst>
          </a:prstGeom>
          <a:blipFill dpi="0" rotWithShape="1">
            <a:blip r:embed="rId4" cstate="screen">
              <a:extLst>
                <a:ext uri="{28A0092B-C50C-407E-A947-70E740481C1C}">
                  <a14:useLocalDpi xmlns:a14="http://schemas.microsoft.com/office/drawing/2010/main"/>
                </a:ext>
              </a:extLst>
            </a:blip>
            <a:srcRect/>
            <a:stretch>
              <a:fillRect/>
            </a:stretch>
          </a:blipFill>
          <a:ln w="190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spcBef>
                <a:spcPct val="20000"/>
              </a:spcBef>
              <a:defRPr/>
            </a:pPr>
            <a:r>
              <a:rPr lang="en-US" sz="1333" dirty="0"/>
              <a:t> </a:t>
            </a:r>
            <a:endParaRPr lang="en-US" sz="1333" dirty="0">
              <a:solidFill>
                <a:schemeClr val="bg1">
                  <a:lumMod val="95000"/>
                </a:schemeClr>
              </a:solidFill>
            </a:endParaRPr>
          </a:p>
        </p:txBody>
      </p:sp>
      <p:sp>
        <p:nvSpPr>
          <p:cNvPr id="64" name="Down Arrow Callout 3">
            <a:extLst>
              <a:ext uri="{FF2B5EF4-FFF2-40B4-BE49-F238E27FC236}">
                <a16:creationId xmlns:a16="http://schemas.microsoft.com/office/drawing/2014/main" xmlns="" id="{23F5B86F-E380-864B-B777-06056C85306F}"/>
              </a:ext>
            </a:extLst>
          </p:cNvPr>
          <p:cNvSpPr/>
          <p:nvPr/>
        </p:nvSpPr>
        <p:spPr>
          <a:xfrm>
            <a:off x="6200213" y="1264373"/>
            <a:ext cx="2615521" cy="3410176"/>
          </a:xfrm>
          <a:prstGeom prst="downArrowCallout">
            <a:avLst>
              <a:gd name="adj1" fmla="val 23554"/>
              <a:gd name="adj2" fmla="val 10346"/>
              <a:gd name="adj3" fmla="val 10003"/>
              <a:gd name="adj4" fmla="val 94434"/>
            </a:avLst>
          </a:prstGeom>
          <a:blipFill dpi="0" rotWithShape="1">
            <a:blip r:embed="rId5" cstate="screen">
              <a:extLst>
                <a:ext uri="{28A0092B-C50C-407E-A947-70E740481C1C}">
                  <a14:useLocalDpi xmlns:a14="http://schemas.microsoft.com/office/drawing/2010/main"/>
                </a:ext>
              </a:extLst>
            </a:blip>
            <a:srcRect/>
            <a:stretch>
              <a:fillRect/>
            </a:stretch>
          </a:blipFill>
          <a:ln w="190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spcBef>
                <a:spcPct val="20000"/>
              </a:spcBef>
              <a:defRPr/>
            </a:pPr>
            <a:r>
              <a:rPr lang="en-US" sz="1333" dirty="0"/>
              <a:t> </a:t>
            </a:r>
            <a:endParaRPr lang="en-US" sz="1333" dirty="0">
              <a:solidFill>
                <a:schemeClr val="bg1">
                  <a:lumMod val="95000"/>
                </a:schemeClr>
              </a:solidFill>
            </a:endParaRPr>
          </a:p>
        </p:txBody>
      </p:sp>
      <p:sp>
        <p:nvSpPr>
          <p:cNvPr id="65" name="Down Arrow Callout 4">
            <a:extLst>
              <a:ext uri="{FF2B5EF4-FFF2-40B4-BE49-F238E27FC236}">
                <a16:creationId xmlns:a16="http://schemas.microsoft.com/office/drawing/2014/main" xmlns="" id="{2AC3350D-524C-E043-84EC-6DA5659CE498}"/>
              </a:ext>
            </a:extLst>
          </p:cNvPr>
          <p:cNvSpPr/>
          <p:nvPr/>
        </p:nvSpPr>
        <p:spPr>
          <a:xfrm>
            <a:off x="9004672" y="1264373"/>
            <a:ext cx="2615521" cy="3410176"/>
          </a:xfrm>
          <a:prstGeom prst="downArrowCallout">
            <a:avLst>
              <a:gd name="adj1" fmla="val 23554"/>
              <a:gd name="adj2" fmla="val 10346"/>
              <a:gd name="adj3" fmla="val 10003"/>
              <a:gd name="adj4" fmla="val 94434"/>
            </a:avLst>
          </a:prstGeom>
          <a:blipFill dpi="0" rotWithShape="1">
            <a:blip r:embed="rId6" cstate="screen">
              <a:extLst>
                <a:ext uri="{28A0092B-C50C-407E-A947-70E740481C1C}">
                  <a14:useLocalDpi xmlns:a14="http://schemas.microsoft.com/office/drawing/2010/main"/>
                </a:ext>
              </a:extLst>
            </a:blip>
            <a:srcRect/>
            <a:stretch>
              <a:fillRect/>
            </a:stretch>
          </a:blipFill>
          <a:ln w="190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spcBef>
                <a:spcPct val="20000"/>
              </a:spcBef>
              <a:defRPr/>
            </a:pPr>
            <a:r>
              <a:rPr lang="en-US" sz="1333" dirty="0"/>
              <a:t> </a:t>
            </a:r>
            <a:endParaRPr lang="en-US" sz="1333" dirty="0">
              <a:solidFill>
                <a:schemeClr val="bg1">
                  <a:lumMod val="95000"/>
                </a:schemeClr>
              </a:solidFill>
            </a:endParaRPr>
          </a:p>
        </p:txBody>
      </p:sp>
      <p:sp>
        <p:nvSpPr>
          <p:cNvPr id="66" name="TextBox 7">
            <a:extLst>
              <a:ext uri="{FF2B5EF4-FFF2-40B4-BE49-F238E27FC236}">
                <a16:creationId xmlns:a16="http://schemas.microsoft.com/office/drawing/2014/main" xmlns="" id="{458A9D3A-3AAE-8446-8549-2E063A5E5D18}"/>
              </a:ext>
            </a:extLst>
          </p:cNvPr>
          <p:cNvSpPr txBox="1"/>
          <p:nvPr/>
        </p:nvSpPr>
        <p:spPr>
          <a:xfrm>
            <a:off x="1257856" y="4940284"/>
            <a:ext cx="1282402" cy="307777"/>
          </a:xfrm>
          <a:prstGeom prst="rect">
            <a:avLst/>
          </a:prstGeom>
          <a:noFill/>
        </p:spPr>
        <p:txBody>
          <a:bodyPr wrap="none" lIns="0" tIns="0" rIns="0" bIns="0" rtlCol="0" anchor="t">
            <a:spAutoFit/>
          </a:bodyPr>
          <a:lstStyle/>
          <a:p>
            <a:pPr algn="ctr"/>
            <a:r>
              <a:rPr lang="zh-CN" altLang="en-US" sz="2000" b="1" dirty="0">
                <a:solidFill>
                  <a:schemeClr val="bg1"/>
                </a:solidFill>
                <a:latin typeface="+mj-ea"/>
                <a:ea typeface="+mj-ea"/>
              </a:rPr>
              <a:t>请输入标题</a:t>
            </a:r>
            <a:endParaRPr lang="en-US" sz="2000" b="1" dirty="0">
              <a:solidFill>
                <a:schemeClr val="bg1"/>
              </a:solidFill>
              <a:latin typeface="+mj-ea"/>
              <a:ea typeface="+mj-ea"/>
            </a:endParaRPr>
          </a:p>
        </p:txBody>
      </p:sp>
      <p:sp>
        <p:nvSpPr>
          <p:cNvPr id="67" name="TextBox 8">
            <a:extLst>
              <a:ext uri="{FF2B5EF4-FFF2-40B4-BE49-F238E27FC236}">
                <a16:creationId xmlns:a16="http://schemas.microsoft.com/office/drawing/2014/main" xmlns="" id="{D55300D5-6F0A-E640-9A9D-DCD4E6E098FF}"/>
              </a:ext>
            </a:extLst>
          </p:cNvPr>
          <p:cNvSpPr txBox="1"/>
          <p:nvPr/>
        </p:nvSpPr>
        <p:spPr>
          <a:xfrm>
            <a:off x="834025" y="5388397"/>
            <a:ext cx="2130060" cy="736805"/>
          </a:xfrm>
          <a:prstGeom prst="rect">
            <a:avLst/>
          </a:prstGeom>
          <a:noFill/>
        </p:spPr>
        <p:txBody>
          <a:bodyPr wrap="square" lIns="0" tIns="0" rIns="0" bIns="0" rtlCol="0" anchor="t">
            <a:spAutoFit/>
          </a:bodyPr>
          <a:lstStyle/>
          <a:p>
            <a:pPr algn="ctr">
              <a:lnSpc>
                <a:spcPct val="120000"/>
              </a:lnSpc>
              <a:spcBef>
                <a:spcPct val="0"/>
              </a:spcBef>
              <a:buNone/>
            </a:pPr>
            <a:r>
              <a:rPr lang="zh-CN" altLang="en-US" sz="1400" dirty="0">
                <a:solidFill>
                  <a:schemeClr val="bg1">
                    <a:lumMod val="95000"/>
                  </a:schemeClr>
                </a:solidFill>
                <a:latin typeface="+mn-ea"/>
                <a:sym typeface="微软雅黑" pitchFamily="34" charset="-122"/>
              </a:rPr>
              <a:t>在此录入上述图表的综合描述说明，在此录入上述图表的描述说明。</a:t>
            </a:r>
          </a:p>
        </p:txBody>
      </p:sp>
      <p:sp>
        <p:nvSpPr>
          <p:cNvPr id="68" name="TextBox 7">
            <a:extLst>
              <a:ext uri="{FF2B5EF4-FFF2-40B4-BE49-F238E27FC236}">
                <a16:creationId xmlns:a16="http://schemas.microsoft.com/office/drawing/2014/main" xmlns="" id="{3B960E2F-3953-9B4F-915C-9001C728AD85}"/>
              </a:ext>
            </a:extLst>
          </p:cNvPr>
          <p:cNvSpPr txBox="1"/>
          <p:nvPr/>
        </p:nvSpPr>
        <p:spPr>
          <a:xfrm>
            <a:off x="4073941" y="4933658"/>
            <a:ext cx="1282402" cy="307777"/>
          </a:xfrm>
          <a:prstGeom prst="rect">
            <a:avLst/>
          </a:prstGeom>
          <a:noFill/>
        </p:spPr>
        <p:txBody>
          <a:bodyPr wrap="none" lIns="0" tIns="0" rIns="0" bIns="0" rtlCol="0" anchor="t">
            <a:spAutoFit/>
          </a:bodyPr>
          <a:lstStyle/>
          <a:p>
            <a:pPr algn="ctr"/>
            <a:r>
              <a:rPr lang="zh-CN" altLang="en-US" sz="2000" b="1" dirty="0">
                <a:solidFill>
                  <a:schemeClr val="bg1"/>
                </a:solidFill>
                <a:latin typeface="+mj-ea"/>
                <a:ea typeface="+mj-ea"/>
              </a:rPr>
              <a:t>请输入标题</a:t>
            </a:r>
            <a:endParaRPr lang="en-US" sz="2000" b="1" dirty="0">
              <a:solidFill>
                <a:schemeClr val="bg1"/>
              </a:solidFill>
              <a:latin typeface="+mj-ea"/>
              <a:ea typeface="+mj-ea"/>
            </a:endParaRPr>
          </a:p>
        </p:txBody>
      </p:sp>
      <p:sp>
        <p:nvSpPr>
          <p:cNvPr id="69" name="TextBox 8">
            <a:extLst>
              <a:ext uri="{FF2B5EF4-FFF2-40B4-BE49-F238E27FC236}">
                <a16:creationId xmlns:a16="http://schemas.microsoft.com/office/drawing/2014/main" xmlns="" id="{2ED64996-73B6-D542-A478-867D1EB0E9BB}"/>
              </a:ext>
            </a:extLst>
          </p:cNvPr>
          <p:cNvSpPr txBox="1"/>
          <p:nvPr/>
        </p:nvSpPr>
        <p:spPr>
          <a:xfrm>
            <a:off x="3650110" y="5381771"/>
            <a:ext cx="2130060" cy="736805"/>
          </a:xfrm>
          <a:prstGeom prst="rect">
            <a:avLst/>
          </a:prstGeom>
          <a:noFill/>
        </p:spPr>
        <p:txBody>
          <a:bodyPr wrap="square" lIns="0" tIns="0" rIns="0" bIns="0" rtlCol="0" anchor="t">
            <a:spAutoFit/>
          </a:bodyPr>
          <a:lstStyle/>
          <a:p>
            <a:pPr algn="ctr">
              <a:lnSpc>
                <a:spcPct val="120000"/>
              </a:lnSpc>
              <a:spcBef>
                <a:spcPct val="0"/>
              </a:spcBef>
              <a:buNone/>
            </a:pPr>
            <a:r>
              <a:rPr lang="zh-CN" altLang="en-US" sz="1400" dirty="0">
                <a:solidFill>
                  <a:schemeClr val="bg1">
                    <a:lumMod val="95000"/>
                  </a:schemeClr>
                </a:solidFill>
                <a:latin typeface="+mn-ea"/>
                <a:sym typeface="微软雅黑" pitchFamily="34" charset="-122"/>
              </a:rPr>
              <a:t>在此录入上述图表的综合描述说明，在此录入上述图表的描述说明。</a:t>
            </a:r>
          </a:p>
        </p:txBody>
      </p:sp>
      <p:sp>
        <p:nvSpPr>
          <p:cNvPr id="70" name="TextBox 7">
            <a:extLst>
              <a:ext uri="{FF2B5EF4-FFF2-40B4-BE49-F238E27FC236}">
                <a16:creationId xmlns:a16="http://schemas.microsoft.com/office/drawing/2014/main" xmlns="" id="{878193BA-E4FB-854B-830E-136692F4E103}"/>
              </a:ext>
            </a:extLst>
          </p:cNvPr>
          <p:cNvSpPr txBox="1"/>
          <p:nvPr/>
        </p:nvSpPr>
        <p:spPr>
          <a:xfrm>
            <a:off x="6896656" y="4933658"/>
            <a:ext cx="1282402" cy="307777"/>
          </a:xfrm>
          <a:prstGeom prst="rect">
            <a:avLst/>
          </a:prstGeom>
          <a:noFill/>
        </p:spPr>
        <p:txBody>
          <a:bodyPr wrap="none" lIns="0" tIns="0" rIns="0" bIns="0" rtlCol="0" anchor="t">
            <a:spAutoFit/>
          </a:bodyPr>
          <a:lstStyle/>
          <a:p>
            <a:pPr algn="ctr"/>
            <a:r>
              <a:rPr lang="zh-CN" altLang="en-US" sz="2000" b="1" dirty="0">
                <a:solidFill>
                  <a:schemeClr val="bg1"/>
                </a:solidFill>
                <a:latin typeface="+mj-ea"/>
                <a:ea typeface="+mj-ea"/>
              </a:rPr>
              <a:t>请输入标题</a:t>
            </a:r>
            <a:endParaRPr lang="en-US" sz="2000" b="1" dirty="0">
              <a:solidFill>
                <a:schemeClr val="bg1"/>
              </a:solidFill>
              <a:latin typeface="+mj-ea"/>
              <a:ea typeface="+mj-ea"/>
            </a:endParaRPr>
          </a:p>
        </p:txBody>
      </p:sp>
      <p:sp>
        <p:nvSpPr>
          <p:cNvPr id="71" name="TextBox 8">
            <a:extLst>
              <a:ext uri="{FF2B5EF4-FFF2-40B4-BE49-F238E27FC236}">
                <a16:creationId xmlns:a16="http://schemas.microsoft.com/office/drawing/2014/main" xmlns="" id="{B322C994-7D6C-1C4B-9EF1-8962504EF44E}"/>
              </a:ext>
            </a:extLst>
          </p:cNvPr>
          <p:cNvSpPr txBox="1"/>
          <p:nvPr/>
        </p:nvSpPr>
        <p:spPr>
          <a:xfrm>
            <a:off x="6472825" y="5381771"/>
            <a:ext cx="2130060" cy="736805"/>
          </a:xfrm>
          <a:prstGeom prst="rect">
            <a:avLst/>
          </a:prstGeom>
          <a:noFill/>
        </p:spPr>
        <p:txBody>
          <a:bodyPr wrap="square" lIns="0" tIns="0" rIns="0" bIns="0" rtlCol="0" anchor="t">
            <a:spAutoFit/>
          </a:bodyPr>
          <a:lstStyle/>
          <a:p>
            <a:pPr algn="ctr">
              <a:lnSpc>
                <a:spcPct val="120000"/>
              </a:lnSpc>
              <a:spcBef>
                <a:spcPct val="0"/>
              </a:spcBef>
              <a:buNone/>
            </a:pPr>
            <a:r>
              <a:rPr lang="zh-CN" altLang="en-US" sz="1400" dirty="0">
                <a:solidFill>
                  <a:schemeClr val="bg1">
                    <a:lumMod val="95000"/>
                  </a:schemeClr>
                </a:solidFill>
                <a:latin typeface="+mn-ea"/>
                <a:sym typeface="微软雅黑" pitchFamily="34" charset="-122"/>
              </a:rPr>
              <a:t>在此录入上述图表的综合描述说明，在此录入上述图表的描述说明。</a:t>
            </a:r>
          </a:p>
        </p:txBody>
      </p:sp>
      <p:sp>
        <p:nvSpPr>
          <p:cNvPr id="72" name="TextBox 7">
            <a:extLst>
              <a:ext uri="{FF2B5EF4-FFF2-40B4-BE49-F238E27FC236}">
                <a16:creationId xmlns:a16="http://schemas.microsoft.com/office/drawing/2014/main" xmlns="" id="{9E31C67F-27C1-7143-A2F2-BC980956E7AB}"/>
              </a:ext>
            </a:extLst>
          </p:cNvPr>
          <p:cNvSpPr txBox="1"/>
          <p:nvPr/>
        </p:nvSpPr>
        <p:spPr>
          <a:xfrm>
            <a:off x="9723159" y="4933658"/>
            <a:ext cx="1282402" cy="307777"/>
          </a:xfrm>
          <a:prstGeom prst="rect">
            <a:avLst/>
          </a:prstGeom>
          <a:noFill/>
        </p:spPr>
        <p:txBody>
          <a:bodyPr wrap="none" lIns="0" tIns="0" rIns="0" bIns="0" rtlCol="0" anchor="t">
            <a:spAutoFit/>
          </a:bodyPr>
          <a:lstStyle/>
          <a:p>
            <a:pPr algn="ctr"/>
            <a:r>
              <a:rPr lang="zh-CN" altLang="en-US" sz="2000" b="1" dirty="0">
                <a:solidFill>
                  <a:schemeClr val="bg1"/>
                </a:solidFill>
                <a:latin typeface="+mj-ea"/>
                <a:ea typeface="+mj-ea"/>
              </a:rPr>
              <a:t>请输入标题</a:t>
            </a:r>
            <a:endParaRPr lang="en-US" sz="2000" b="1" dirty="0">
              <a:solidFill>
                <a:schemeClr val="bg1"/>
              </a:solidFill>
              <a:latin typeface="+mj-ea"/>
              <a:ea typeface="+mj-ea"/>
            </a:endParaRPr>
          </a:p>
        </p:txBody>
      </p:sp>
      <p:sp>
        <p:nvSpPr>
          <p:cNvPr id="73" name="TextBox 8">
            <a:extLst>
              <a:ext uri="{FF2B5EF4-FFF2-40B4-BE49-F238E27FC236}">
                <a16:creationId xmlns:a16="http://schemas.microsoft.com/office/drawing/2014/main" xmlns="" id="{A25A98C2-53D5-B74D-9F6C-17561434412A}"/>
              </a:ext>
            </a:extLst>
          </p:cNvPr>
          <p:cNvSpPr txBox="1"/>
          <p:nvPr/>
        </p:nvSpPr>
        <p:spPr>
          <a:xfrm>
            <a:off x="9299328" y="5381771"/>
            <a:ext cx="2130060" cy="736805"/>
          </a:xfrm>
          <a:prstGeom prst="rect">
            <a:avLst/>
          </a:prstGeom>
          <a:noFill/>
        </p:spPr>
        <p:txBody>
          <a:bodyPr wrap="square" lIns="0" tIns="0" rIns="0" bIns="0" rtlCol="0" anchor="t">
            <a:spAutoFit/>
          </a:bodyPr>
          <a:lstStyle/>
          <a:p>
            <a:pPr algn="ctr">
              <a:lnSpc>
                <a:spcPct val="120000"/>
              </a:lnSpc>
              <a:spcBef>
                <a:spcPct val="0"/>
              </a:spcBef>
              <a:buNone/>
            </a:pPr>
            <a:r>
              <a:rPr lang="zh-CN" altLang="en-US" sz="1400" dirty="0">
                <a:solidFill>
                  <a:schemeClr val="bg1">
                    <a:lumMod val="95000"/>
                  </a:schemeClr>
                </a:solidFill>
                <a:latin typeface="+mn-ea"/>
                <a:sym typeface="微软雅黑" pitchFamily="34" charset="-122"/>
              </a:rPr>
              <a:t>在此录入上述图表的综合描述说明，在此录入上述图表的描述说明。</a:t>
            </a:r>
          </a:p>
        </p:txBody>
      </p:sp>
    </p:spTree>
    <p:extLst>
      <p:ext uri="{BB962C8B-B14F-4D97-AF65-F5344CB8AC3E}">
        <p14:creationId xmlns:p14="http://schemas.microsoft.com/office/powerpoint/2010/main" val="34858913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698175"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新产品整体介绍</a:t>
            </a:r>
            <a:endParaRPr kumimoji="1" lang="en-US" altLang="zh-CN" sz="2800">
              <a:solidFill>
                <a:schemeClr val="tx1">
                  <a:lumMod val="75000"/>
                  <a:lumOff val="25000"/>
                </a:schemeClr>
              </a:solidFill>
              <a:latin typeface="+mn-ea"/>
            </a:endParaRPr>
          </a:p>
        </p:txBody>
      </p:sp>
      <p:sp>
        <p:nvSpPr>
          <p:cNvPr id="3" name="Oval 16">
            <a:extLst>
              <a:ext uri="{FF2B5EF4-FFF2-40B4-BE49-F238E27FC236}">
                <a16:creationId xmlns:a16="http://schemas.microsoft.com/office/drawing/2014/main" xmlns="" id="{E795A962-373E-094C-B0A1-FED46862F94C}"/>
              </a:ext>
            </a:extLst>
          </p:cNvPr>
          <p:cNvSpPr/>
          <p:nvPr/>
        </p:nvSpPr>
        <p:spPr>
          <a:xfrm>
            <a:off x="1536816" y="1914024"/>
            <a:ext cx="1492884" cy="14928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8"/>
          </a:p>
        </p:txBody>
      </p:sp>
      <p:sp>
        <p:nvSpPr>
          <p:cNvPr id="4" name="Oval 17">
            <a:extLst>
              <a:ext uri="{FF2B5EF4-FFF2-40B4-BE49-F238E27FC236}">
                <a16:creationId xmlns:a16="http://schemas.microsoft.com/office/drawing/2014/main" xmlns="" id="{751705D3-064E-5B4E-8F47-115E8FD5050C}"/>
              </a:ext>
            </a:extLst>
          </p:cNvPr>
          <p:cNvSpPr/>
          <p:nvPr/>
        </p:nvSpPr>
        <p:spPr>
          <a:xfrm>
            <a:off x="4129088" y="1914024"/>
            <a:ext cx="1492884" cy="14928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8"/>
          </a:p>
        </p:txBody>
      </p:sp>
      <p:sp>
        <p:nvSpPr>
          <p:cNvPr id="5" name="Oval 18">
            <a:extLst>
              <a:ext uri="{FF2B5EF4-FFF2-40B4-BE49-F238E27FC236}">
                <a16:creationId xmlns:a16="http://schemas.microsoft.com/office/drawing/2014/main" xmlns="" id="{B220B03B-DE22-9F40-B045-3F44A7838167}"/>
              </a:ext>
            </a:extLst>
          </p:cNvPr>
          <p:cNvSpPr/>
          <p:nvPr/>
        </p:nvSpPr>
        <p:spPr>
          <a:xfrm>
            <a:off x="6603366" y="1914024"/>
            <a:ext cx="1492884" cy="1492878"/>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8"/>
          </a:p>
        </p:txBody>
      </p:sp>
      <p:sp>
        <p:nvSpPr>
          <p:cNvPr id="6" name="Oval 19">
            <a:extLst>
              <a:ext uri="{FF2B5EF4-FFF2-40B4-BE49-F238E27FC236}">
                <a16:creationId xmlns:a16="http://schemas.microsoft.com/office/drawing/2014/main" xmlns="" id="{427DA3DC-D32C-694A-A32D-E19EAC130C35}"/>
              </a:ext>
            </a:extLst>
          </p:cNvPr>
          <p:cNvSpPr/>
          <p:nvPr/>
        </p:nvSpPr>
        <p:spPr>
          <a:xfrm>
            <a:off x="9195402" y="1913795"/>
            <a:ext cx="1493336" cy="1493336"/>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98"/>
          </a:p>
        </p:txBody>
      </p:sp>
      <p:sp>
        <p:nvSpPr>
          <p:cNvPr id="7" name="Arc 20">
            <a:extLst>
              <a:ext uri="{FF2B5EF4-FFF2-40B4-BE49-F238E27FC236}">
                <a16:creationId xmlns:a16="http://schemas.microsoft.com/office/drawing/2014/main" xmlns="" id="{8834A6C9-AEFB-E048-AA1C-36F2D7BFE2F1}"/>
              </a:ext>
            </a:extLst>
          </p:cNvPr>
          <p:cNvSpPr/>
          <p:nvPr/>
        </p:nvSpPr>
        <p:spPr>
          <a:xfrm>
            <a:off x="1418826" y="1796033"/>
            <a:ext cx="1728865" cy="1728861"/>
          </a:xfrm>
          <a:prstGeom prst="arc">
            <a:avLst>
              <a:gd name="adj1" fmla="val 20172577"/>
              <a:gd name="adj2" fmla="val 16297434"/>
            </a:avLst>
          </a:prstGeom>
          <a:ln w="76200">
            <a:solidFill>
              <a:srgbClr val="FBB9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98"/>
          </a:p>
        </p:txBody>
      </p:sp>
      <p:sp>
        <p:nvSpPr>
          <p:cNvPr id="8" name="Arc 21">
            <a:extLst>
              <a:ext uri="{FF2B5EF4-FFF2-40B4-BE49-F238E27FC236}">
                <a16:creationId xmlns:a16="http://schemas.microsoft.com/office/drawing/2014/main" xmlns="" id="{38FD57F0-9E54-7A40-BD1F-5D408FD13E72}"/>
              </a:ext>
            </a:extLst>
          </p:cNvPr>
          <p:cNvSpPr/>
          <p:nvPr/>
        </p:nvSpPr>
        <p:spPr>
          <a:xfrm>
            <a:off x="4011096" y="1796033"/>
            <a:ext cx="1728865" cy="1728861"/>
          </a:xfrm>
          <a:prstGeom prst="arc">
            <a:avLst>
              <a:gd name="adj1" fmla="val 17379292"/>
              <a:gd name="adj2" fmla="val 8825709"/>
            </a:avLst>
          </a:prstGeom>
          <a:ln w="76200">
            <a:solidFill>
              <a:srgbClr val="FBB9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98"/>
          </a:p>
        </p:txBody>
      </p:sp>
      <p:sp>
        <p:nvSpPr>
          <p:cNvPr id="9" name="Arc 22">
            <a:extLst>
              <a:ext uri="{FF2B5EF4-FFF2-40B4-BE49-F238E27FC236}">
                <a16:creationId xmlns:a16="http://schemas.microsoft.com/office/drawing/2014/main" xmlns="" id="{96D1FB38-BCFB-7944-944F-2D93817A7B84}"/>
              </a:ext>
            </a:extLst>
          </p:cNvPr>
          <p:cNvSpPr/>
          <p:nvPr/>
        </p:nvSpPr>
        <p:spPr>
          <a:xfrm>
            <a:off x="6485376" y="1796033"/>
            <a:ext cx="1728865" cy="1728861"/>
          </a:xfrm>
          <a:prstGeom prst="arc">
            <a:avLst>
              <a:gd name="adj1" fmla="val 14283035"/>
              <a:gd name="adj2" fmla="val 8268073"/>
            </a:avLst>
          </a:prstGeom>
          <a:ln w="76200">
            <a:solidFill>
              <a:srgbClr val="FBB9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98"/>
          </a:p>
        </p:txBody>
      </p:sp>
      <p:sp>
        <p:nvSpPr>
          <p:cNvPr id="10" name="Arc 23">
            <a:extLst>
              <a:ext uri="{FF2B5EF4-FFF2-40B4-BE49-F238E27FC236}">
                <a16:creationId xmlns:a16="http://schemas.microsoft.com/office/drawing/2014/main" xmlns="" id="{C63B04CC-A628-8E49-B2B8-9B85A1CA00DA}"/>
              </a:ext>
            </a:extLst>
          </p:cNvPr>
          <p:cNvSpPr/>
          <p:nvPr/>
        </p:nvSpPr>
        <p:spPr>
          <a:xfrm>
            <a:off x="9077646" y="1796033"/>
            <a:ext cx="1728865" cy="1728861"/>
          </a:xfrm>
          <a:prstGeom prst="arc">
            <a:avLst>
              <a:gd name="adj1" fmla="val 17026676"/>
              <a:gd name="adj2" fmla="val 13044588"/>
            </a:avLst>
          </a:prstGeom>
          <a:ln w="76200">
            <a:solidFill>
              <a:srgbClr val="FBB9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98"/>
          </a:p>
        </p:txBody>
      </p:sp>
      <p:sp>
        <p:nvSpPr>
          <p:cNvPr id="11" name="TextBox 24">
            <a:extLst>
              <a:ext uri="{FF2B5EF4-FFF2-40B4-BE49-F238E27FC236}">
                <a16:creationId xmlns:a16="http://schemas.microsoft.com/office/drawing/2014/main" xmlns="" id="{708415FE-E41F-8844-845C-686648129D43}"/>
              </a:ext>
            </a:extLst>
          </p:cNvPr>
          <p:cNvSpPr txBox="1"/>
          <p:nvPr/>
        </p:nvSpPr>
        <p:spPr>
          <a:xfrm>
            <a:off x="1827424" y="2368620"/>
            <a:ext cx="911656" cy="523220"/>
          </a:xfrm>
          <a:prstGeom prst="rect">
            <a:avLst/>
          </a:prstGeom>
          <a:noFill/>
        </p:spPr>
        <p:txBody>
          <a:bodyPr wrap="square" rtlCol="0">
            <a:spAutoFit/>
          </a:bodyPr>
          <a:lstStyle/>
          <a:p>
            <a:pPr algn="ctr"/>
            <a:r>
              <a:rPr lang="en-US" sz="2800" dirty="0">
                <a:solidFill>
                  <a:schemeClr val="tx2"/>
                </a:solidFill>
                <a:latin typeface="+mj-lt"/>
              </a:rPr>
              <a:t>85</a:t>
            </a:r>
            <a:r>
              <a:rPr lang="en-US" dirty="0">
                <a:solidFill>
                  <a:schemeClr val="tx2"/>
                </a:solidFill>
                <a:latin typeface="+mj-lt"/>
              </a:rPr>
              <a:t>%</a:t>
            </a:r>
            <a:endParaRPr lang="en-US" sz="2800" dirty="0">
              <a:solidFill>
                <a:schemeClr val="tx2"/>
              </a:solidFill>
              <a:latin typeface="+mj-lt"/>
            </a:endParaRPr>
          </a:p>
        </p:txBody>
      </p:sp>
      <p:sp>
        <p:nvSpPr>
          <p:cNvPr id="12" name="TextBox 27">
            <a:extLst>
              <a:ext uri="{FF2B5EF4-FFF2-40B4-BE49-F238E27FC236}">
                <a16:creationId xmlns:a16="http://schemas.microsoft.com/office/drawing/2014/main" xmlns="" id="{B9DCE242-280E-704F-A79B-9B08E6BF727B}"/>
              </a:ext>
            </a:extLst>
          </p:cNvPr>
          <p:cNvSpPr txBox="1"/>
          <p:nvPr/>
        </p:nvSpPr>
        <p:spPr>
          <a:xfrm>
            <a:off x="4383268" y="2368620"/>
            <a:ext cx="929292" cy="523220"/>
          </a:xfrm>
          <a:prstGeom prst="rect">
            <a:avLst/>
          </a:prstGeom>
          <a:noFill/>
        </p:spPr>
        <p:txBody>
          <a:bodyPr wrap="square" rtlCol="0">
            <a:spAutoFit/>
          </a:bodyPr>
          <a:lstStyle/>
          <a:p>
            <a:pPr algn="ctr"/>
            <a:r>
              <a:rPr lang="en-US" sz="2800" dirty="0">
                <a:solidFill>
                  <a:schemeClr val="tx2"/>
                </a:solidFill>
                <a:latin typeface="+mj-lt"/>
              </a:rPr>
              <a:t>73</a:t>
            </a:r>
            <a:r>
              <a:rPr lang="en-US" dirty="0">
                <a:solidFill>
                  <a:schemeClr val="tx2"/>
                </a:solidFill>
                <a:latin typeface="+mj-lt"/>
              </a:rPr>
              <a:t>%</a:t>
            </a:r>
            <a:endParaRPr lang="en-US" sz="2800" dirty="0">
              <a:solidFill>
                <a:schemeClr val="tx2"/>
              </a:solidFill>
              <a:latin typeface="+mj-lt"/>
            </a:endParaRPr>
          </a:p>
        </p:txBody>
      </p:sp>
      <p:sp>
        <p:nvSpPr>
          <p:cNvPr id="13" name="TextBox 28">
            <a:extLst>
              <a:ext uri="{FF2B5EF4-FFF2-40B4-BE49-F238E27FC236}">
                <a16:creationId xmlns:a16="http://schemas.microsoft.com/office/drawing/2014/main" xmlns="" id="{F9E3D53F-5182-5046-9F93-F68A315C79F1}"/>
              </a:ext>
            </a:extLst>
          </p:cNvPr>
          <p:cNvSpPr txBox="1"/>
          <p:nvPr/>
        </p:nvSpPr>
        <p:spPr>
          <a:xfrm>
            <a:off x="6857552" y="2368620"/>
            <a:ext cx="929285" cy="523220"/>
          </a:xfrm>
          <a:prstGeom prst="rect">
            <a:avLst/>
          </a:prstGeom>
          <a:noFill/>
        </p:spPr>
        <p:txBody>
          <a:bodyPr wrap="square" rtlCol="0">
            <a:spAutoFit/>
          </a:bodyPr>
          <a:lstStyle/>
          <a:p>
            <a:pPr algn="ctr"/>
            <a:r>
              <a:rPr lang="en-US" sz="2800">
                <a:solidFill>
                  <a:schemeClr val="tx2"/>
                </a:solidFill>
                <a:latin typeface="+mj-lt"/>
              </a:rPr>
              <a:t>78</a:t>
            </a:r>
            <a:r>
              <a:rPr lang="en-US">
                <a:solidFill>
                  <a:schemeClr val="tx2"/>
                </a:solidFill>
                <a:latin typeface="+mj-lt"/>
              </a:rPr>
              <a:t>%</a:t>
            </a:r>
            <a:endParaRPr lang="en-US" sz="2800">
              <a:solidFill>
                <a:schemeClr val="tx2"/>
              </a:solidFill>
              <a:latin typeface="+mj-lt"/>
            </a:endParaRPr>
          </a:p>
        </p:txBody>
      </p:sp>
      <p:sp>
        <p:nvSpPr>
          <p:cNvPr id="14" name="TextBox 29">
            <a:extLst>
              <a:ext uri="{FF2B5EF4-FFF2-40B4-BE49-F238E27FC236}">
                <a16:creationId xmlns:a16="http://schemas.microsoft.com/office/drawing/2014/main" xmlns="" id="{546004A6-C358-664C-ADDF-B101B199BE58}"/>
              </a:ext>
            </a:extLst>
          </p:cNvPr>
          <p:cNvSpPr txBox="1"/>
          <p:nvPr/>
        </p:nvSpPr>
        <p:spPr>
          <a:xfrm>
            <a:off x="9486244" y="2368620"/>
            <a:ext cx="911656" cy="523220"/>
          </a:xfrm>
          <a:prstGeom prst="rect">
            <a:avLst/>
          </a:prstGeom>
          <a:noFill/>
        </p:spPr>
        <p:txBody>
          <a:bodyPr wrap="square" rtlCol="0">
            <a:spAutoFit/>
          </a:bodyPr>
          <a:lstStyle/>
          <a:p>
            <a:pPr algn="ctr"/>
            <a:r>
              <a:rPr lang="en-US" sz="2800" dirty="0">
                <a:solidFill>
                  <a:schemeClr val="tx2"/>
                </a:solidFill>
                <a:latin typeface="+mj-lt"/>
              </a:rPr>
              <a:t>90</a:t>
            </a:r>
            <a:r>
              <a:rPr lang="en-US" dirty="0">
                <a:solidFill>
                  <a:schemeClr val="tx2"/>
                </a:solidFill>
                <a:latin typeface="+mj-lt"/>
              </a:rPr>
              <a:t>%</a:t>
            </a:r>
            <a:endParaRPr lang="en-US" sz="2800" dirty="0">
              <a:solidFill>
                <a:schemeClr val="tx2"/>
              </a:solidFill>
              <a:latin typeface="+mj-lt"/>
            </a:endParaRPr>
          </a:p>
        </p:txBody>
      </p:sp>
      <p:sp>
        <p:nvSpPr>
          <p:cNvPr id="15" name="TextBox 30">
            <a:extLst>
              <a:ext uri="{FF2B5EF4-FFF2-40B4-BE49-F238E27FC236}">
                <a16:creationId xmlns:a16="http://schemas.microsoft.com/office/drawing/2014/main" xmlns="" id="{376F9E5F-993A-C343-8DCD-1D2FBA0CE481}"/>
              </a:ext>
            </a:extLst>
          </p:cNvPr>
          <p:cNvSpPr txBox="1"/>
          <p:nvPr/>
        </p:nvSpPr>
        <p:spPr>
          <a:xfrm>
            <a:off x="2772396" y="2521215"/>
            <a:ext cx="986566" cy="278496"/>
          </a:xfrm>
          <a:prstGeom prst="roundRect">
            <a:avLst/>
          </a:prstGeom>
          <a:solidFill>
            <a:schemeClr val="bg1">
              <a:lumMod val="50000"/>
            </a:schemeClr>
          </a:solidFill>
        </p:spPr>
        <p:txBody>
          <a:bodyPr wrap="square" lIns="0" tIns="0" rIns="0" bIns="0" rtlCol="0" anchor="ctr">
            <a:noAutofit/>
          </a:bodyPr>
          <a:lstStyle/>
          <a:p>
            <a:pPr algn="ctr"/>
            <a:r>
              <a:rPr lang="zh-CN" alt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rPr>
              <a:t>标题文字</a:t>
            </a:r>
            <a:endParaRPr 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endParaRPr>
          </a:p>
        </p:txBody>
      </p:sp>
      <p:sp>
        <p:nvSpPr>
          <p:cNvPr id="16" name="TextBox 31">
            <a:extLst>
              <a:ext uri="{FF2B5EF4-FFF2-40B4-BE49-F238E27FC236}">
                <a16:creationId xmlns:a16="http://schemas.microsoft.com/office/drawing/2014/main" xmlns="" id="{EB83906C-9A0A-004C-94A7-9129910326DF}"/>
              </a:ext>
            </a:extLst>
          </p:cNvPr>
          <p:cNvSpPr txBox="1"/>
          <p:nvPr/>
        </p:nvSpPr>
        <p:spPr>
          <a:xfrm>
            <a:off x="5364664" y="2521215"/>
            <a:ext cx="986566" cy="278496"/>
          </a:xfrm>
          <a:prstGeom prst="roundRect">
            <a:avLst/>
          </a:prstGeom>
          <a:solidFill>
            <a:schemeClr val="bg1">
              <a:lumMod val="50000"/>
            </a:schemeClr>
          </a:solidFill>
        </p:spPr>
        <p:txBody>
          <a:bodyPr wrap="square" lIns="0" tIns="0" rIns="0" bIns="0" rtlCol="0" anchor="ctr">
            <a:noAutofit/>
          </a:bodyPr>
          <a:lstStyle/>
          <a:p>
            <a:pPr algn="ctr"/>
            <a:r>
              <a:rPr lang="zh-CN" alt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rPr>
              <a:t>标题文字</a:t>
            </a:r>
            <a:endParaRPr lang="en-US" altLang="zh-CN"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endParaRPr>
          </a:p>
        </p:txBody>
      </p:sp>
      <p:sp>
        <p:nvSpPr>
          <p:cNvPr id="17" name="TextBox 32">
            <a:extLst>
              <a:ext uri="{FF2B5EF4-FFF2-40B4-BE49-F238E27FC236}">
                <a16:creationId xmlns:a16="http://schemas.microsoft.com/office/drawing/2014/main" xmlns="" id="{B17D0D36-CE44-BD4D-A0C1-9DC2BB24768A}"/>
              </a:ext>
            </a:extLst>
          </p:cNvPr>
          <p:cNvSpPr txBox="1"/>
          <p:nvPr/>
        </p:nvSpPr>
        <p:spPr>
          <a:xfrm>
            <a:off x="7838946" y="2521215"/>
            <a:ext cx="986566" cy="278496"/>
          </a:xfrm>
          <a:prstGeom prst="roundRect">
            <a:avLst/>
          </a:prstGeom>
          <a:solidFill>
            <a:schemeClr val="bg1">
              <a:lumMod val="50000"/>
            </a:schemeClr>
          </a:solidFill>
        </p:spPr>
        <p:txBody>
          <a:bodyPr wrap="square" lIns="0" tIns="0" rIns="0" bIns="0" rtlCol="0" anchor="ctr">
            <a:noAutofit/>
          </a:bodyPr>
          <a:lstStyle/>
          <a:p>
            <a:pPr algn="ctr"/>
            <a:r>
              <a:rPr lang="zh-CN" alt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rPr>
              <a:t>标题文字</a:t>
            </a:r>
            <a:endParaRPr lang="en-US" altLang="zh-CN"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endParaRPr>
          </a:p>
        </p:txBody>
      </p:sp>
      <p:sp>
        <p:nvSpPr>
          <p:cNvPr id="18" name="TextBox 33">
            <a:extLst>
              <a:ext uri="{FF2B5EF4-FFF2-40B4-BE49-F238E27FC236}">
                <a16:creationId xmlns:a16="http://schemas.microsoft.com/office/drawing/2014/main" xmlns="" id="{80D57ACA-5C2E-8346-A230-565C99C2E87E}"/>
              </a:ext>
            </a:extLst>
          </p:cNvPr>
          <p:cNvSpPr txBox="1"/>
          <p:nvPr/>
        </p:nvSpPr>
        <p:spPr>
          <a:xfrm>
            <a:off x="10431214" y="2521215"/>
            <a:ext cx="986566" cy="278496"/>
          </a:xfrm>
          <a:prstGeom prst="roundRect">
            <a:avLst/>
          </a:prstGeom>
          <a:solidFill>
            <a:schemeClr val="bg1">
              <a:lumMod val="50000"/>
            </a:schemeClr>
          </a:solidFill>
        </p:spPr>
        <p:txBody>
          <a:bodyPr wrap="square" lIns="0" tIns="0" rIns="0" bIns="0" rtlCol="0" anchor="ctr">
            <a:noAutofit/>
          </a:bodyPr>
          <a:lstStyle/>
          <a:p>
            <a:pPr algn="ctr"/>
            <a:r>
              <a:rPr lang="zh-CN" altLang="en-US"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rPr>
              <a:t>标题文字</a:t>
            </a:r>
            <a:endParaRPr lang="en-US" altLang="zh-CN" sz="1400" dirty="0">
              <a:solidFill>
                <a:schemeClr val="bg1"/>
              </a:solidFill>
              <a:latin typeface="Source Han Sans CN ExtraLight" panose="020B0200000000000000" pitchFamily="34" charset="-128"/>
              <a:ea typeface="Source Han Sans CN ExtraLight" panose="020B0200000000000000" pitchFamily="34" charset="-128"/>
              <a:cs typeface="Open Sans" panose="020B0606030504020204" pitchFamily="34" charset="0"/>
            </a:endParaRPr>
          </a:p>
        </p:txBody>
      </p:sp>
      <p:sp>
        <p:nvSpPr>
          <p:cNvPr id="19" name="TextBox 191">
            <a:extLst>
              <a:ext uri="{FF2B5EF4-FFF2-40B4-BE49-F238E27FC236}">
                <a16:creationId xmlns:a16="http://schemas.microsoft.com/office/drawing/2014/main" xmlns="" id="{2B72199B-8C32-424A-8D92-45A98AFF7FB6}"/>
              </a:ext>
            </a:extLst>
          </p:cNvPr>
          <p:cNvSpPr txBox="1">
            <a:spLocks noChangeArrowheads="1"/>
          </p:cNvSpPr>
          <p:nvPr/>
        </p:nvSpPr>
        <p:spPr bwMode="auto">
          <a:xfrm>
            <a:off x="4573964" y="4277227"/>
            <a:ext cx="3044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mj-ea"/>
                <a:ea typeface="+mj-ea"/>
                <a:cs typeface="Roboto" pitchFamily="2" charset="0"/>
              </a:rPr>
              <a:t>请在此输入标题文本</a:t>
            </a:r>
            <a:endParaRPr lang="en-US" altLang="zh-CN" sz="2400" b="1" dirty="0">
              <a:solidFill>
                <a:schemeClr val="tx1">
                  <a:lumMod val="75000"/>
                  <a:lumOff val="25000"/>
                </a:schemeClr>
              </a:solidFill>
              <a:latin typeface="+mj-ea"/>
              <a:ea typeface="+mj-ea"/>
            </a:endParaRPr>
          </a:p>
        </p:txBody>
      </p:sp>
      <p:sp>
        <p:nvSpPr>
          <p:cNvPr id="20" name="文本框 19">
            <a:extLst>
              <a:ext uri="{FF2B5EF4-FFF2-40B4-BE49-F238E27FC236}">
                <a16:creationId xmlns:a16="http://schemas.microsoft.com/office/drawing/2014/main" xmlns="" id="{8B39DD9E-84A3-B841-B5E4-17481E605820}"/>
              </a:ext>
            </a:extLst>
          </p:cNvPr>
          <p:cNvSpPr txBox="1"/>
          <p:nvPr/>
        </p:nvSpPr>
        <p:spPr>
          <a:xfrm>
            <a:off x="1142291" y="4884418"/>
            <a:ext cx="10179744" cy="1137556"/>
          </a:xfrm>
          <a:prstGeom prst="rect">
            <a:avLst/>
          </a:prstGeom>
          <a:noFill/>
          <a:ln>
            <a:noFill/>
          </a:ln>
        </p:spPr>
        <p:txBody>
          <a:bodyPr wrap="square" rtlCol="0">
            <a:spAutoFit/>
          </a:bodyPr>
          <a:lstStyle/>
          <a:p>
            <a:pPr>
              <a:lnSpc>
                <a:spcPct val="150000"/>
              </a:lnSpc>
            </a:pPr>
            <a:r>
              <a:rPr kumimoji="1" lang="zh-CN" altLang="en-US" sz="1600" dirty="0">
                <a:solidFill>
                  <a:schemeClr val="tx1">
                    <a:lumMod val="65000"/>
                    <a:lumOff val="35000"/>
                  </a:schemeClr>
                </a:solidFill>
                <a:latin typeface="+mn-ea"/>
                <a:cs typeface="+mn-ea"/>
                <a:sym typeface="+mn-lt"/>
              </a:rPr>
              <a:t>感谢您使用千库网</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模板，请在此输入您需要的文字内容，感谢您使用千库网</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a:t>
            </a:r>
            <a:endParaRPr kumimoji="1" lang="en-US" altLang="zh-CN" sz="1600" dirty="0">
              <a:solidFill>
                <a:schemeClr val="tx1">
                  <a:lumMod val="65000"/>
                  <a:lumOff val="35000"/>
                </a:schemeClr>
              </a:solidFill>
              <a:latin typeface="+mn-ea"/>
              <a:cs typeface="+mn-ea"/>
              <a:sym typeface="+mn-lt"/>
            </a:endParaRPr>
          </a:p>
          <a:p>
            <a:pPr>
              <a:lnSpc>
                <a:spcPct val="150000"/>
              </a:lnSpc>
            </a:pPr>
            <a:r>
              <a:rPr kumimoji="1" lang="zh-CN" altLang="en-US" sz="1600" dirty="0">
                <a:solidFill>
                  <a:schemeClr val="tx1">
                    <a:lumMod val="65000"/>
                    <a:lumOff val="35000"/>
                  </a:schemeClr>
                </a:solidFill>
                <a:latin typeface="+mn-ea"/>
                <a:cs typeface="+mn-ea"/>
                <a:sym typeface="+mn-lt"/>
              </a:rPr>
              <a:t>文字内容。感谢您使用千库网</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模板，请在此输入您需要的文字内容，感谢您使用千库网</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a:t>
            </a:r>
          </a:p>
        </p:txBody>
      </p:sp>
    </p:spTree>
    <p:extLst>
      <p:ext uri="{BB962C8B-B14F-4D97-AF65-F5344CB8AC3E}">
        <p14:creationId xmlns:p14="http://schemas.microsoft.com/office/powerpoint/2010/main" val="40304284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698175"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新产品整体介绍</a:t>
            </a:r>
            <a:endParaRPr kumimoji="1" lang="en-US" altLang="zh-CN" sz="2800">
              <a:solidFill>
                <a:schemeClr val="tx1">
                  <a:lumMod val="75000"/>
                  <a:lumOff val="25000"/>
                </a:schemeClr>
              </a:solidFill>
              <a:latin typeface="+mn-ea"/>
            </a:endParaRPr>
          </a:p>
        </p:txBody>
      </p:sp>
      <p:grpSp>
        <p:nvGrpSpPr>
          <p:cNvPr id="3" name="组合 2">
            <a:extLst>
              <a:ext uri="{FF2B5EF4-FFF2-40B4-BE49-F238E27FC236}">
                <a16:creationId xmlns:a16="http://schemas.microsoft.com/office/drawing/2014/main" xmlns="" id="{A09DDBB7-4CE0-D243-9C84-E8CBB07CBB8F}"/>
              </a:ext>
            </a:extLst>
          </p:cNvPr>
          <p:cNvGrpSpPr/>
          <p:nvPr/>
        </p:nvGrpSpPr>
        <p:grpSpPr>
          <a:xfrm>
            <a:off x="742627" y="1052550"/>
            <a:ext cx="2595442" cy="5555168"/>
            <a:chOff x="1386567" y="571500"/>
            <a:chExt cx="2852422" cy="6104402"/>
          </a:xfrm>
        </p:grpSpPr>
        <p:pic>
          <p:nvPicPr>
            <p:cNvPr id="4" name="图片 3">
              <a:extLst>
                <a:ext uri="{FF2B5EF4-FFF2-40B4-BE49-F238E27FC236}">
                  <a16:creationId xmlns:a16="http://schemas.microsoft.com/office/drawing/2014/main" xmlns="" id="{73D487BD-2616-6743-AEE9-ABE8C739D17B}"/>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b="72279"/>
            <a:stretch/>
          </p:blipFill>
          <p:spPr>
            <a:xfrm rot="5400000">
              <a:off x="1023384" y="3439194"/>
              <a:ext cx="6083300" cy="347911"/>
            </a:xfrm>
            <a:prstGeom prst="rect">
              <a:avLst/>
            </a:prstGeom>
          </p:spPr>
        </p:pic>
        <p:pic>
          <p:nvPicPr>
            <p:cNvPr id="5" name="图片 4">
              <a:extLst>
                <a:ext uri="{FF2B5EF4-FFF2-40B4-BE49-F238E27FC236}">
                  <a16:creationId xmlns:a16="http://schemas.microsoft.com/office/drawing/2014/main" xmlns="" id="{B611A695-CDC9-3543-A77C-900D8EE4D7E3}"/>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b="72279"/>
            <a:stretch/>
          </p:blipFill>
          <p:spPr>
            <a:xfrm rot="16200000" flipH="1">
              <a:off x="-1481127" y="3460296"/>
              <a:ext cx="6083300" cy="347911"/>
            </a:xfrm>
            <a:prstGeom prst="rect">
              <a:avLst/>
            </a:prstGeom>
          </p:spPr>
        </p:pic>
      </p:grpSp>
      <p:sp>
        <p:nvSpPr>
          <p:cNvPr id="6" name="椭圆 5">
            <a:extLst>
              <a:ext uri="{FF2B5EF4-FFF2-40B4-BE49-F238E27FC236}">
                <a16:creationId xmlns:a16="http://schemas.microsoft.com/office/drawing/2014/main" xmlns="" id="{70807157-D533-6743-980D-D89549A5E5E6}"/>
              </a:ext>
            </a:extLst>
          </p:cNvPr>
          <p:cNvSpPr/>
          <p:nvPr/>
        </p:nvSpPr>
        <p:spPr>
          <a:xfrm>
            <a:off x="1342490" y="4203573"/>
            <a:ext cx="1370322" cy="1370500"/>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xmlns="" id="{31ABA7AD-6DD0-CB48-A150-98FC3B22A94D}"/>
              </a:ext>
            </a:extLst>
          </p:cNvPr>
          <p:cNvSpPr/>
          <p:nvPr/>
        </p:nvSpPr>
        <p:spPr>
          <a:xfrm>
            <a:off x="1553713" y="4414823"/>
            <a:ext cx="947877" cy="948000"/>
          </a:xfrm>
          <a:prstGeom prst="ellipse">
            <a:avLst/>
          </a:prstGeom>
          <a:solidFill>
            <a:srgbClr val="FBB906"/>
          </a:solidFill>
          <a:ln>
            <a:no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87">
            <a:extLst>
              <a:ext uri="{FF2B5EF4-FFF2-40B4-BE49-F238E27FC236}">
                <a16:creationId xmlns:a16="http://schemas.microsoft.com/office/drawing/2014/main" xmlns="" id="{5E6291AD-A86C-964F-9455-B27E158718AB}"/>
              </a:ext>
            </a:extLst>
          </p:cNvPr>
          <p:cNvSpPr>
            <a:spLocks noEditPoints="1"/>
          </p:cNvSpPr>
          <p:nvPr/>
        </p:nvSpPr>
        <p:spPr bwMode="auto">
          <a:xfrm>
            <a:off x="1820042" y="4463874"/>
            <a:ext cx="415225" cy="667996"/>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bg1"/>
          </a:solidFill>
          <a:ln>
            <a:noFill/>
          </a:ln>
          <a:effectLst>
            <a:outerShdw blurRad="381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 name="文本框 35">
            <a:extLst>
              <a:ext uri="{FF2B5EF4-FFF2-40B4-BE49-F238E27FC236}">
                <a16:creationId xmlns:a16="http://schemas.microsoft.com/office/drawing/2014/main" xmlns="" id="{BA2B332A-BD58-CB4C-8754-34D7CD97F788}"/>
              </a:ext>
            </a:extLst>
          </p:cNvPr>
          <p:cNvSpPr txBox="1"/>
          <p:nvPr/>
        </p:nvSpPr>
        <p:spPr>
          <a:xfrm>
            <a:off x="1543040" y="1639461"/>
            <a:ext cx="978845" cy="769441"/>
          </a:xfrm>
          <a:prstGeom prst="rect">
            <a:avLst/>
          </a:prstGeom>
          <a:noFill/>
        </p:spPr>
        <p:txBody>
          <a:bodyPr wrap="square" rtlCol="0">
            <a:spAutoFit/>
          </a:bodyPr>
          <a:lstStyle/>
          <a:p>
            <a:pPr algn="ctr"/>
            <a:r>
              <a:rPr lang="en-US" altLang="zh-CN" sz="4400" dirty="0">
                <a:solidFill>
                  <a:srgbClr val="FBB906"/>
                </a:solidFill>
                <a:latin typeface="+mj-lt"/>
              </a:rPr>
              <a:t>01</a:t>
            </a:r>
            <a:endParaRPr lang="zh-CN" altLang="en-US" sz="4400" dirty="0">
              <a:solidFill>
                <a:srgbClr val="FBB906"/>
              </a:solidFill>
              <a:latin typeface="+mj-lt"/>
            </a:endParaRPr>
          </a:p>
        </p:txBody>
      </p:sp>
      <p:grpSp>
        <p:nvGrpSpPr>
          <p:cNvPr id="10" name="组合 9">
            <a:extLst>
              <a:ext uri="{FF2B5EF4-FFF2-40B4-BE49-F238E27FC236}">
                <a16:creationId xmlns:a16="http://schemas.microsoft.com/office/drawing/2014/main" xmlns="" id="{11497E76-13A4-E24E-A16C-40F4044B85B3}"/>
              </a:ext>
            </a:extLst>
          </p:cNvPr>
          <p:cNvGrpSpPr/>
          <p:nvPr/>
        </p:nvGrpSpPr>
        <p:grpSpPr>
          <a:xfrm>
            <a:off x="3422581" y="1052550"/>
            <a:ext cx="2595442" cy="5555168"/>
            <a:chOff x="1386567" y="571500"/>
            <a:chExt cx="2852422" cy="6104402"/>
          </a:xfrm>
        </p:grpSpPr>
        <p:pic>
          <p:nvPicPr>
            <p:cNvPr id="11" name="图片 10">
              <a:extLst>
                <a:ext uri="{FF2B5EF4-FFF2-40B4-BE49-F238E27FC236}">
                  <a16:creationId xmlns:a16="http://schemas.microsoft.com/office/drawing/2014/main" xmlns="" id="{EFE78321-D5F7-4345-9EA1-0758BED46113}"/>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b="72279"/>
            <a:stretch/>
          </p:blipFill>
          <p:spPr>
            <a:xfrm rot="5400000">
              <a:off x="1023384" y="3439194"/>
              <a:ext cx="6083300" cy="347911"/>
            </a:xfrm>
            <a:prstGeom prst="rect">
              <a:avLst/>
            </a:prstGeom>
          </p:spPr>
        </p:pic>
        <p:pic>
          <p:nvPicPr>
            <p:cNvPr id="12" name="图片 11">
              <a:extLst>
                <a:ext uri="{FF2B5EF4-FFF2-40B4-BE49-F238E27FC236}">
                  <a16:creationId xmlns:a16="http://schemas.microsoft.com/office/drawing/2014/main" xmlns="" id="{B3569CEB-AF2E-C94D-9892-751B8E0A53BA}"/>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b="72279"/>
            <a:stretch/>
          </p:blipFill>
          <p:spPr>
            <a:xfrm rot="16200000" flipH="1">
              <a:off x="-1481127" y="3460296"/>
              <a:ext cx="6083300" cy="347911"/>
            </a:xfrm>
            <a:prstGeom prst="rect">
              <a:avLst/>
            </a:prstGeom>
          </p:spPr>
        </p:pic>
      </p:grpSp>
      <p:sp>
        <p:nvSpPr>
          <p:cNvPr id="13" name="椭圆 12">
            <a:extLst>
              <a:ext uri="{FF2B5EF4-FFF2-40B4-BE49-F238E27FC236}">
                <a16:creationId xmlns:a16="http://schemas.microsoft.com/office/drawing/2014/main" xmlns="" id="{C76615B7-3EE1-5D43-BCEF-EC14A254482B}"/>
              </a:ext>
            </a:extLst>
          </p:cNvPr>
          <p:cNvSpPr/>
          <p:nvPr/>
        </p:nvSpPr>
        <p:spPr>
          <a:xfrm>
            <a:off x="4022444" y="4203573"/>
            <a:ext cx="1370322" cy="1370500"/>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xmlns="" id="{0700069E-5940-8C44-ABC4-E397DDCD3D1D}"/>
              </a:ext>
            </a:extLst>
          </p:cNvPr>
          <p:cNvSpPr/>
          <p:nvPr/>
        </p:nvSpPr>
        <p:spPr>
          <a:xfrm>
            <a:off x="4233667" y="4414823"/>
            <a:ext cx="947877" cy="948000"/>
          </a:xfrm>
          <a:prstGeom prst="ellipse">
            <a:avLst/>
          </a:prstGeom>
          <a:solidFill>
            <a:srgbClr val="FBB906"/>
          </a:solidFill>
          <a:ln>
            <a:no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975">
            <a:extLst>
              <a:ext uri="{FF2B5EF4-FFF2-40B4-BE49-F238E27FC236}">
                <a16:creationId xmlns:a16="http://schemas.microsoft.com/office/drawing/2014/main" xmlns="" id="{D4913E69-EFC3-E847-97C9-1EECDAB14BB2}"/>
              </a:ext>
            </a:extLst>
          </p:cNvPr>
          <p:cNvSpPr>
            <a:spLocks noEditPoints="1"/>
          </p:cNvSpPr>
          <p:nvPr/>
        </p:nvSpPr>
        <p:spPr bwMode="auto">
          <a:xfrm>
            <a:off x="4499381" y="4644869"/>
            <a:ext cx="395029" cy="487904"/>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bg1"/>
          </a:solidFill>
          <a:ln>
            <a:noFill/>
          </a:ln>
          <a:effectLst>
            <a:outerShdw blurRad="381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文本框 36">
            <a:extLst>
              <a:ext uri="{FF2B5EF4-FFF2-40B4-BE49-F238E27FC236}">
                <a16:creationId xmlns:a16="http://schemas.microsoft.com/office/drawing/2014/main" xmlns="" id="{21FB6AA3-09A3-5049-964E-E2BD41ED43C0}"/>
              </a:ext>
            </a:extLst>
          </p:cNvPr>
          <p:cNvSpPr txBox="1"/>
          <p:nvPr/>
        </p:nvSpPr>
        <p:spPr>
          <a:xfrm>
            <a:off x="4230885" y="1639461"/>
            <a:ext cx="978845" cy="769441"/>
          </a:xfrm>
          <a:prstGeom prst="rect">
            <a:avLst/>
          </a:prstGeom>
          <a:noFill/>
        </p:spPr>
        <p:txBody>
          <a:bodyPr wrap="square" rtlCol="0">
            <a:spAutoFit/>
          </a:bodyPr>
          <a:lstStyle/>
          <a:p>
            <a:pPr algn="ctr"/>
            <a:r>
              <a:rPr lang="en-US" altLang="zh-CN" sz="4400" dirty="0">
                <a:solidFill>
                  <a:srgbClr val="FBB906"/>
                </a:solidFill>
                <a:latin typeface="+mj-lt"/>
              </a:rPr>
              <a:t>02</a:t>
            </a:r>
            <a:endParaRPr lang="zh-CN" altLang="en-US" sz="4400" dirty="0">
              <a:solidFill>
                <a:srgbClr val="FBB906"/>
              </a:solidFill>
              <a:latin typeface="+mj-lt"/>
            </a:endParaRPr>
          </a:p>
        </p:txBody>
      </p:sp>
      <p:grpSp>
        <p:nvGrpSpPr>
          <p:cNvPr id="17" name="组合 16">
            <a:extLst>
              <a:ext uri="{FF2B5EF4-FFF2-40B4-BE49-F238E27FC236}">
                <a16:creationId xmlns:a16="http://schemas.microsoft.com/office/drawing/2014/main" xmlns="" id="{AA1E28BD-6900-2047-BAF7-192FB2BD454F}"/>
              </a:ext>
            </a:extLst>
          </p:cNvPr>
          <p:cNvGrpSpPr/>
          <p:nvPr/>
        </p:nvGrpSpPr>
        <p:grpSpPr>
          <a:xfrm>
            <a:off x="6091848" y="1052550"/>
            <a:ext cx="2595442" cy="5555168"/>
            <a:chOff x="1386567" y="571500"/>
            <a:chExt cx="2852422" cy="6104402"/>
          </a:xfrm>
        </p:grpSpPr>
        <p:pic>
          <p:nvPicPr>
            <p:cNvPr id="18" name="图片 17">
              <a:extLst>
                <a:ext uri="{FF2B5EF4-FFF2-40B4-BE49-F238E27FC236}">
                  <a16:creationId xmlns:a16="http://schemas.microsoft.com/office/drawing/2014/main" xmlns="" id="{134C4BF3-044D-4948-8A3B-EF606CB84C4C}"/>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b="72279"/>
            <a:stretch/>
          </p:blipFill>
          <p:spPr>
            <a:xfrm rot="5400000">
              <a:off x="1023384" y="3439194"/>
              <a:ext cx="6083300" cy="347911"/>
            </a:xfrm>
            <a:prstGeom prst="rect">
              <a:avLst/>
            </a:prstGeom>
          </p:spPr>
        </p:pic>
        <p:pic>
          <p:nvPicPr>
            <p:cNvPr id="19" name="图片 18">
              <a:extLst>
                <a:ext uri="{FF2B5EF4-FFF2-40B4-BE49-F238E27FC236}">
                  <a16:creationId xmlns:a16="http://schemas.microsoft.com/office/drawing/2014/main" xmlns="" id="{C5B168EE-1B4F-EE4D-808D-DC46A7476663}"/>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b="72279"/>
            <a:stretch/>
          </p:blipFill>
          <p:spPr>
            <a:xfrm rot="16200000" flipH="1">
              <a:off x="-1481127" y="3460296"/>
              <a:ext cx="6083300" cy="347911"/>
            </a:xfrm>
            <a:prstGeom prst="rect">
              <a:avLst/>
            </a:prstGeom>
          </p:spPr>
        </p:pic>
      </p:grpSp>
      <p:sp>
        <p:nvSpPr>
          <p:cNvPr id="20" name="椭圆 19">
            <a:extLst>
              <a:ext uri="{FF2B5EF4-FFF2-40B4-BE49-F238E27FC236}">
                <a16:creationId xmlns:a16="http://schemas.microsoft.com/office/drawing/2014/main" xmlns="" id="{F7062352-075A-F040-A1E1-FCC039DB6533}"/>
              </a:ext>
            </a:extLst>
          </p:cNvPr>
          <p:cNvSpPr/>
          <p:nvPr/>
        </p:nvSpPr>
        <p:spPr>
          <a:xfrm>
            <a:off x="6691711" y="4203573"/>
            <a:ext cx="1370322" cy="1370500"/>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xmlns="" id="{34533D0B-6EFD-BB4A-9E57-2CBBB1EA713A}"/>
              </a:ext>
            </a:extLst>
          </p:cNvPr>
          <p:cNvSpPr/>
          <p:nvPr/>
        </p:nvSpPr>
        <p:spPr>
          <a:xfrm>
            <a:off x="6902933" y="4414823"/>
            <a:ext cx="947877" cy="948000"/>
          </a:xfrm>
          <a:prstGeom prst="ellipse">
            <a:avLst/>
          </a:prstGeom>
          <a:solidFill>
            <a:srgbClr val="FBB906"/>
          </a:solidFill>
          <a:ln>
            <a:no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979">
            <a:extLst>
              <a:ext uri="{FF2B5EF4-FFF2-40B4-BE49-F238E27FC236}">
                <a16:creationId xmlns:a16="http://schemas.microsoft.com/office/drawing/2014/main" xmlns="" id="{B6E07D4A-1988-D843-BC22-D26FCF47470D}"/>
              </a:ext>
            </a:extLst>
          </p:cNvPr>
          <p:cNvSpPr>
            <a:spLocks noEditPoints="1"/>
          </p:cNvSpPr>
          <p:nvPr/>
        </p:nvSpPr>
        <p:spPr bwMode="auto">
          <a:xfrm>
            <a:off x="7108013" y="4647334"/>
            <a:ext cx="543139" cy="485764"/>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bg1"/>
          </a:solidFill>
          <a:ln>
            <a:noFill/>
          </a:ln>
          <a:effectLst>
            <a:outerShdw blurRad="381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 name="文本框 37">
            <a:extLst>
              <a:ext uri="{FF2B5EF4-FFF2-40B4-BE49-F238E27FC236}">
                <a16:creationId xmlns:a16="http://schemas.microsoft.com/office/drawing/2014/main" xmlns="" id="{C12CCFF9-5AAC-454E-803B-559015BFC53B}"/>
              </a:ext>
            </a:extLst>
          </p:cNvPr>
          <p:cNvSpPr txBox="1"/>
          <p:nvPr/>
        </p:nvSpPr>
        <p:spPr>
          <a:xfrm>
            <a:off x="6898373" y="1639461"/>
            <a:ext cx="978845" cy="769441"/>
          </a:xfrm>
          <a:prstGeom prst="rect">
            <a:avLst/>
          </a:prstGeom>
          <a:noFill/>
        </p:spPr>
        <p:txBody>
          <a:bodyPr wrap="square" rtlCol="0">
            <a:spAutoFit/>
          </a:bodyPr>
          <a:lstStyle/>
          <a:p>
            <a:pPr algn="ctr"/>
            <a:r>
              <a:rPr lang="en-US" altLang="zh-CN" sz="4400" dirty="0">
                <a:solidFill>
                  <a:srgbClr val="FBB906"/>
                </a:solidFill>
                <a:latin typeface="+mj-lt"/>
              </a:rPr>
              <a:t>03</a:t>
            </a:r>
            <a:endParaRPr lang="zh-CN" altLang="en-US" sz="4400" dirty="0">
              <a:solidFill>
                <a:srgbClr val="FBB906"/>
              </a:solidFill>
              <a:latin typeface="+mj-lt"/>
            </a:endParaRPr>
          </a:p>
        </p:txBody>
      </p:sp>
      <p:grpSp>
        <p:nvGrpSpPr>
          <p:cNvPr id="24" name="组合 23">
            <a:extLst>
              <a:ext uri="{FF2B5EF4-FFF2-40B4-BE49-F238E27FC236}">
                <a16:creationId xmlns:a16="http://schemas.microsoft.com/office/drawing/2014/main" xmlns="" id="{A4A40C07-9D2A-E842-8DEF-A984F309ACB1}"/>
              </a:ext>
            </a:extLst>
          </p:cNvPr>
          <p:cNvGrpSpPr/>
          <p:nvPr/>
        </p:nvGrpSpPr>
        <p:grpSpPr>
          <a:xfrm>
            <a:off x="8747917" y="1052550"/>
            <a:ext cx="2595442" cy="5555168"/>
            <a:chOff x="1386567" y="571500"/>
            <a:chExt cx="2852422" cy="6104402"/>
          </a:xfrm>
        </p:grpSpPr>
        <p:pic>
          <p:nvPicPr>
            <p:cNvPr id="25" name="图片 24">
              <a:extLst>
                <a:ext uri="{FF2B5EF4-FFF2-40B4-BE49-F238E27FC236}">
                  <a16:creationId xmlns:a16="http://schemas.microsoft.com/office/drawing/2014/main" xmlns="" id="{1AF5C715-69CE-E741-BD24-6B29963CA6D4}"/>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b="72279"/>
            <a:stretch/>
          </p:blipFill>
          <p:spPr>
            <a:xfrm rot="5400000">
              <a:off x="1023384" y="3439194"/>
              <a:ext cx="6083300" cy="347911"/>
            </a:xfrm>
            <a:prstGeom prst="rect">
              <a:avLst/>
            </a:prstGeom>
          </p:spPr>
        </p:pic>
        <p:pic>
          <p:nvPicPr>
            <p:cNvPr id="26" name="图片 25">
              <a:extLst>
                <a:ext uri="{FF2B5EF4-FFF2-40B4-BE49-F238E27FC236}">
                  <a16:creationId xmlns:a16="http://schemas.microsoft.com/office/drawing/2014/main" xmlns="" id="{EBBF63B5-71FA-514E-9A19-996FF11DEF9B}"/>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b="72279"/>
            <a:stretch/>
          </p:blipFill>
          <p:spPr>
            <a:xfrm rot="16200000" flipH="1">
              <a:off x="-1481127" y="3460296"/>
              <a:ext cx="6083300" cy="347911"/>
            </a:xfrm>
            <a:prstGeom prst="rect">
              <a:avLst/>
            </a:prstGeom>
          </p:spPr>
        </p:pic>
      </p:grpSp>
      <p:sp>
        <p:nvSpPr>
          <p:cNvPr id="27" name="椭圆 26">
            <a:extLst>
              <a:ext uri="{FF2B5EF4-FFF2-40B4-BE49-F238E27FC236}">
                <a16:creationId xmlns:a16="http://schemas.microsoft.com/office/drawing/2014/main" xmlns="" id="{8DF5668D-E0D1-5D47-B14B-5DDF93BECCDF}"/>
              </a:ext>
            </a:extLst>
          </p:cNvPr>
          <p:cNvSpPr/>
          <p:nvPr/>
        </p:nvSpPr>
        <p:spPr>
          <a:xfrm>
            <a:off x="9347780" y="4203573"/>
            <a:ext cx="1370322" cy="1370500"/>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xmlns="" id="{C312915C-7E14-9E44-A016-081F5F50E914}"/>
              </a:ext>
            </a:extLst>
          </p:cNvPr>
          <p:cNvSpPr/>
          <p:nvPr/>
        </p:nvSpPr>
        <p:spPr>
          <a:xfrm>
            <a:off x="9558400" y="4414823"/>
            <a:ext cx="947877" cy="948000"/>
          </a:xfrm>
          <a:prstGeom prst="ellipse">
            <a:avLst/>
          </a:prstGeom>
          <a:solidFill>
            <a:srgbClr val="FBB906"/>
          </a:solidFill>
          <a:ln>
            <a:no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983">
            <a:extLst>
              <a:ext uri="{FF2B5EF4-FFF2-40B4-BE49-F238E27FC236}">
                <a16:creationId xmlns:a16="http://schemas.microsoft.com/office/drawing/2014/main" xmlns="" id="{D2AF738F-A932-3A4F-ACBD-88FD448AFE00}"/>
              </a:ext>
            </a:extLst>
          </p:cNvPr>
          <p:cNvSpPr>
            <a:spLocks noEditPoints="1"/>
          </p:cNvSpPr>
          <p:nvPr/>
        </p:nvSpPr>
        <p:spPr bwMode="auto">
          <a:xfrm>
            <a:off x="9781067" y="4653722"/>
            <a:ext cx="502545" cy="515682"/>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bg1"/>
          </a:solidFill>
          <a:ln>
            <a:noFill/>
          </a:ln>
          <a:effectLst>
            <a:outerShdw blurRad="381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文本框 38">
            <a:extLst>
              <a:ext uri="{FF2B5EF4-FFF2-40B4-BE49-F238E27FC236}">
                <a16:creationId xmlns:a16="http://schemas.microsoft.com/office/drawing/2014/main" xmlns="" id="{5DE26515-6E04-5843-9F12-BA4081845098}"/>
              </a:ext>
            </a:extLst>
          </p:cNvPr>
          <p:cNvSpPr txBox="1"/>
          <p:nvPr/>
        </p:nvSpPr>
        <p:spPr>
          <a:xfrm>
            <a:off x="9512677" y="1590101"/>
            <a:ext cx="978845" cy="769441"/>
          </a:xfrm>
          <a:prstGeom prst="rect">
            <a:avLst/>
          </a:prstGeom>
          <a:noFill/>
        </p:spPr>
        <p:txBody>
          <a:bodyPr wrap="square" rtlCol="0">
            <a:spAutoFit/>
          </a:bodyPr>
          <a:lstStyle/>
          <a:p>
            <a:pPr algn="ctr"/>
            <a:r>
              <a:rPr lang="en-US" altLang="zh-CN" sz="4400" dirty="0">
                <a:solidFill>
                  <a:srgbClr val="FBB906"/>
                </a:solidFill>
                <a:latin typeface="+mj-lt"/>
              </a:rPr>
              <a:t>04</a:t>
            </a:r>
            <a:endParaRPr lang="zh-CN" altLang="en-US" sz="4400" dirty="0">
              <a:solidFill>
                <a:srgbClr val="FBB906"/>
              </a:solidFill>
              <a:latin typeface="+mj-lt"/>
            </a:endParaRPr>
          </a:p>
        </p:txBody>
      </p:sp>
      <p:sp>
        <p:nvSpPr>
          <p:cNvPr id="31" name="矩形 47">
            <a:extLst>
              <a:ext uri="{FF2B5EF4-FFF2-40B4-BE49-F238E27FC236}">
                <a16:creationId xmlns:a16="http://schemas.microsoft.com/office/drawing/2014/main" xmlns="" id="{2C7C8B15-2CBE-2841-B627-471BB9398826}"/>
              </a:ext>
            </a:extLst>
          </p:cNvPr>
          <p:cNvSpPr>
            <a:spLocks noChangeArrowheads="1"/>
          </p:cNvSpPr>
          <p:nvPr/>
        </p:nvSpPr>
        <p:spPr bwMode="auto">
          <a:xfrm>
            <a:off x="1143706" y="2675795"/>
            <a:ext cx="1930520" cy="13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模板，请在此输入您需要的文字内容</a:t>
            </a:r>
          </a:p>
        </p:txBody>
      </p:sp>
      <p:sp>
        <p:nvSpPr>
          <p:cNvPr id="32" name="矩形 47">
            <a:extLst>
              <a:ext uri="{FF2B5EF4-FFF2-40B4-BE49-F238E27FC236}">
                <a16:creationId xmlns:a16="http://schemas.microsoft.com/office/drawing/2014/main" xmlns="" id="{91135F5F-E2CA-9343-9A4F-A3FA3AF648FB}"/>
              </a:ext>
            </a:extLst>
          </p:cNvPr>
          <p:cNvSpPr>
            <a:spLocks noChangeArrowheads="1"/>
          </p:cNvSpPr>
          <p:nvPr/>
        </p:nvSpPr>
        <p:spPr bwMode="auto">
          <a:xfrm>
            <a:off x="3831577" y="2675795"/>
            <a:ext cx="1930520" cy="13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模板，请在此输入您需要的文字内容</a:t>
            </a:r>
          </a:p>
        </p:txBody>
      </p:sp>
      <p:sp>
        <p:nvSpPr>
          <p:cNvPr id="33" name="矩形 47">
            <a:extLst>
              <a:ext uri="{FF2B5EF4-FFF2-40B4-BE49-F238E27FC236}">
                <a16:creationId xmlns:a16="http://schemas.microsoft.com/office/drawing/2014/main" xmlns="" id="{1F930D2D-225F-FF4D-8277-631CEF661523}"/>
              </a:ext>
            </a:extLst>
          </p:cNvPr>
          <p:cNvSpPr>
            <a:spLocks noChangeArrowheads="1"/>
          </p:cNvSpPr>
          <p:nvPr/>
        </p:nvSpPr>
        <p:spPr bwMode="auto">
          <a:xfrm>
            <a:off x="6507931" y="2675795"/>
            <a:ext cx="1930520" cy="13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模板，请在此输入您需要的文字内容</a:t>
            </a:r>
          </a:p>
        </p:txBody>
      </p:sp>
      <p:sp>
        <p:nvSpPr>
          <p:cNvPr id="34" name="矩形 47">
            <a:extLst>
              <a:ext uri="{FF2B5EF4-FFF2-40B4-BE49-F238E27FC236}">
                <a16:creationId xmlns:a16="http://schemas.microsoft.com/office/drawing/2014/main" xmlns="" id="{DA8C87E6-0B4D-774A-A7A9-AEE43A231999}"/>
              </a:ext>
            </a:extLst>
          </p:cNvPr>
          <p:cNvSpPr>
            <a:spLocks noChangeArrowheads="1"/>
          </p:cNvSpPr>
          <p:nvPr/>
        </p:nvSpPr>
        <p:spPr bwMode="auto">
          <a:xfrm>
            <a:off x="9182151" y="2680588"/>
            <a:ext cx="1930520" cy="13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模板，请在此输入您需要的文字内容</a:t>
            </a:r>
          </a:p>
        </p:txBody>
      </p:sp>
    </p:spTree>
    <p:extLst>
      <p:ext uri="{BB962C8B-B14F-4D97-AF65-F5344CB8AC3E}">
        <p14:creationId xmlns:p14="http://schemas.microsoft.com/office/powerpoint/2010/main" val="15815545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698175"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新产品整体介绍</a:t>
            </a:r>
            <a:endParaRPr kumimoji="1" lang="en-US" altLang="zh-CN" sz="2800">
              <a:solidFill>
                <a:schemeClr val="tx1">
                  <a:lumMod val="75000"/>
                  <a:lumOff val="25000"/>
                </a:schemeClr>
              </a:solidFill>
              <a:latin typeface="+mn-ea"/>
            </a:endParaRPr>
          </a:p>
        </p:txBody>
      </p:sp>
      <p:sp>
        <p:nvSpPr>
          <p:cNvPr id="40" name="圆角矩形 39">
            <a:extLst>
              <a:ext uri="{FF2B5EF4-FFF2-40B4-BE49-F238E27FC236}">
                <a16:creationId xmlns:a16="http://schemas.microsoft.com/office/drawing/2014/main" xmlns="" id="{2D43BC42-9601-A346-9ABF-FB67E6841F1A}"/>
              </a:ext>
            </a:extLst>
          </p:cNvPr>
          <p:cNvSpPr/>
          <p:nvPr/>
        </p:nvSpPr>
        <p:spPr>
          <a:xfrm>
            <a:off x="2501946" y="1636674"/>
            <a:ext cx="7208185" cy="1813034"/>
          </a:xfrm>
          <a:prstGeom prst="roundRect">
            <a:avLst/>
          </a:prstGeom>
          <a:solidFill>
            <a:srgbClr val="FBB906"/>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xmlns="" id="{26DC9888-5B65-2248-98D4-5F7F70D9B538}"/>
              </a:ext>
            </a:extLst>
          </p:cNvPr>
          <p:cNvGrpSpPr/>
          <p:nvPr/>
        </p:nvGrpSpPr>
        <p:grpSpPr>
          <a:xfrm>
            <a:off x="2140012" y="2191757"/>
            <a:ext cx="741066" cy="741066"/>
            <a:chOff x="2140012" y="2552801"/>
            <a:chExt cx="741066" cy="741066"/>
          </a:xfrm>
        </p:grpSpPr>
        <p:sp>
          <p:nvSpPr>
            <p:cNvPr id="42" name="椭圆 41">
              <a:extLst>
                <a:ext uri="{FF2B5EF4-FFF2-40B4-BE49-F238E27FC236}">
                  <a16:creationId xmlns:a16="http://schemas.microsoft.com/office/drawing/2014/main" xmlns="" id="{F48A4752-FB5D-AF46-B34F-F718141F59ED}"/>
                </a:ext>
              </a:extLst>
            </p:cNvPr>
            <p:cNvSpPr/>
            <p:nvPr/>
          </p:nvSpPr>
          <p:spPr>
            <a:xfrm>
              <a:off x="2200148" y="2621535"/>
              <a:ext cx="603596" cy="60359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xmlns="" id="{616C0D9B-1B9C-D54C-8238-27F33909FF57}"/>
                </a:ext>
              </a:extLst>
            </p:cNvPr>
            <p:cNvGrpSpPr/>
            <p:nvPr/>
          </p:nvGrpSpPr>
          <p:grpSpPr>
            <a:xfrm rot="5400000">
              <a:off x="2140012" y="2552801"/>
              <a:ext cx="741066" cy="741066"/>
              <a:chOff x="5817389" y="4621066"/>
              <a:chExt cx="517363" cy="517363"/>
            </a:xfrm>
            <a:solidFill>
              <a:schemeClr val="bg1">
                <a:lumMod val="85000"/>
              </a:schemeClr>
            </a:solidFill>
          </p:grpSpPr>
          <p:sp>
            <p:nvSpPr>
              <p:cNvPr id="44" name="Freeform 12">
                <a:extLst>
                  <a:ext uri="{FF2B5EF4-FFF2-40B4-BE49-F238E27FC236}">
                    <a16:creationId xmlns:a16="http://schemas.microsoft.com/office/drawing/2014/main" xmlns="" id="{32DABBE0-3F99-EE45-B5C0-1322FE6D4B6B}"/>
                  </a:ext>
                </a:extLst>
              </p:cNvPr>
              <p:cNvSpPr>
                <a:spLocks/>
              </p:cNvSpPr>
              <p:nvPr/>
            </p:nvSpPr>
            <p:spPr bwMode="auto">
              <a:xfrm rot="10800000">
                <a:off x="5945339" y="4785175"/>
                <a:ext cx="261463" cy="225304"/>
              </a:xfrm>
              <a:custGeom>
                <a:avLst/>
                <a:gdLst/>
                <a:ahLst/>
                <a:cxnLst>
                  <a:cxn ang="0">
                    <a:pos x="0" y="47"/>
                  </a:cxn>
                  <a:cxn ang="0">
                    <a:pos x="24" y="47"/>
                  </a:cxn>
                  <a:cxn ang="0">
                    <a:pos x="24" y="81"/>
                  </a:cxn>
                  <a:cxn ang="0">
                    <a:pos x="70" y="81"/>
                  </a:cxn>
                  <a:cxn ang="0">
                    <a:pos x="70" y="47"/>
                  </a:cxn>
                  <a:cxn ang="0">
                    <a:pos x="94" y="47"/>
                  </a:cxn>
                  <a:cxn ang="0">
                    <a:pos x="46" y="0"/>
                  </a:cxn>
                  <a:cxn ang="0">
                    <a:pos x="0" y="47"/>
                  </a:cxn>
                </a:cxnLst>
                <a:rect l="0" t="0" r="r" b="b"/>
                <a:pathLst>
                  <a:path w="94" h="81">
                    <a:moveTo>
                      <a:pt x="0" y="47"/>
                    </a:moveTo>
                    <a:lnTo>
                      <a:pt x="24" y="47"/>
                    </a:lnTo>
                    <a:lnTo>
                      <a:pt x="24" y="81"/>
                    </a:lnTo>
                    <a:lnTo>
                      <a:pt x="70" y="81"/>
                    </a:lnTo>
                    <a:lnTo>
                      <a:pt x="70" y="47"/>
                    </a:lnTo>
                    <a:lnTo>
                      <a:pt x="94" y="47"/>
                    </a:lnTo>
                    <a:lnTo>
                      <a:pt x="46" y="0"/>
                    </a:lnTo>
                    <a:lnTo>
                      <a:pt x="0" y="4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xmlns="" id="{A75C5BD9-1355-B942-9507-C8E488E065FA}"/>
                  </a:ext>
                </a:extLst>
              </p:cNvPr>
              <p:cNvSpPr>
                <a:spLocks noEditPoints="1"/>
              </p:cNvSpPr>
              <p:nvPr/>
            </p:nvSpPr>
            <p:spPr bwMode="auto">
              <a:xfrm rot="10800000">
                <a:off x="5817389" y="4621066"/>
                <a:ext cx="517363" cy="517363"/>
              </a:xfrm>
              <a:custGeom>
                <a:avLst/>
                <a:gdLst/>
                <a:ahLst/>
                <a:cxnLst>
                  <a:cxn ang="0">
                    <a:pos x="58" y="0"/>
                  </a:cxn>
                  <a:cxn ang="0">
                    <a:pos x="0" y="58"/>
                  </a:cxn>
                  <a:cxn ang="0">
                    <a:pos x="58" y="117"/>
                  </a:cxn>
                  <a:cxn ang="0">
                    <a:pos x="117" y="58"/>
                  </a:cxn>
                  <a:cxn ang="0">
                    <a:pos x="58" y="0"/>
                  </a:cxn>
                  <a:cxn ang="0">
                    <a:pos x="58" y="102"/>
                  </a:cxn>
                  <a:cxn ang="0">
                    <a:pos x="15" y="58"/>
                  </a:cxn>
                  <a:cxn ang="0">
                    <a:pos x="58" y="15"/>
                  </a:cxn>
                  <a:cxn ang="0">
                    <a:pos x="102" y="58"/>
                  </a:cxn>
                  <a:cxn ang="0">
                    <a:pos x="58" y="102"/>
                  </a:cxn>
                </a:cxnLst>
                <a:rect l="0" t="0" r="r" b="b"/>
                <a:pathLst>
                  <a:path w="117" h="117">
                    <a:moveTo>
                      <a:pt x="58" y="0"/>
                    </a:moveTo>
                    <a:cubicBezTo>
                      <a:pt x="26" y="0"/>
                      <a:pt x="0" y="26"/>
                      <a:pt x="0" y="58"/>
                    </a:cubicBezTo>
                    <a:cubicBezTo>
                      <a:pt x="0" y="91"/>
                      <a:pt x="26" y="117"/>
                      <a:pt x="58" y="117"/>
                    </a:cubicBezTo>
                    <a:cubicBezTo>
                      <a:pt x="91" y="117"/>
                      <a:pt x="117" y="91"/>
                      <a:pt x="117" y="58"/>
                    </a:cubicBezTo>
                    <a:cubicBezTo>
                      <a:pt x="117" y="26"/>
                      <a:pt x="91" y="0"/>
                      <a:pt x="58" y="0"/>
                    </a:cubicBezTo>
                    <a:close/>
                    <a:moveTo>
                      <a:pt x="58" y="102"/>
                    </a:moveTo>
                    <a:cubicBezTo>
                      <a:pt x="34" y="102"/>
                      <a:pt x="15" y="82"/>
                      <a:pt x="15" y="58"/>
                    </a:cubicBezTo>
                    <a:cubicBezTo>
                      <a:pt x="15" y="34"/>
                      <a:pt x="34" y="15"/>
                      <a:pt x="58" y="15"/>
                    </a:cubicBezTo>
                    <a:cubicBezTo>
                      <a:pt x="83" y="15"/>
                      <a:pt x="102" y="34"/>
                      <a:pt x="102" y="58"/>
                    </a:cubicBezTo>
                    <a:cubicBezTo>
                      <a:pt x="102" y="82"/>
                      <a:pt x="83" y="102"/>
                      <a:pt x="58" y="10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6" name="组合 45">
            <a:extLst>
              <a:ext uri="{FF2B5EF4-FFF2-40B4-BE49-F238E27FC236}">
                <a16:creationId xmlns:a16="http://schemas.microsoft.com/office/drawing/2014/main" xmlns="" id="{6FE738A7-A46A-6C49-AA69-98B42B813A35}"/>
              </a:ext>
            </a:extLst>
          </p:cNvPr>
          <p:cNvGrpSpPr/>
          <p:nvPr/>
        </p:nvGrpSpPr>
        <p:grpSpPr>
          <a:xfrm>
            <a:off x="9339599" y="2191757"/>
            <a:ext cx="741066" cy="741066"/>
            <a:chOff x="9339599" y="2552801"/>
            <a:chExt cx="741066" cy="741066"/>
          </a:xfrm>
        </p:grpSpPr>
        <p:sp>
          <p:nvSpPr>
            <p:cNvPr id="47" name="椭圆 46">
              <a:extLst>
                <a:ext uri="{FF2B5EF4-FFF2-40B4-BE49-F238E27FC236}">
                  <a16:creationId xmlns:a16="http://schemas.microsoft.com/office/drawing/2014/main" xmlns="" id="{40860A15-09AE-4941-9119-B76BB6D63DCE}"/>
                </a:ext>
              </a:extLst>
            </p:cNvPr>
            <p:cNvSpPr/>
            <p:nvPr/>
          </p:nvSpPr>
          <p:spPr>
            <a:xfrm>
              <a:off x="9408333" y="2621535"/>
              <a:ext cx="603596" cy="60359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2">
              <a:extLst>
                <a:ext uri="{FF2B5EF4-FFF2-40B4-BE49-F238E27FC236}">
                  <a16:creationId xmlns:a16="http://schemas.microsoft.com/office/drawing/2014/main" xmlns="" id="{05B96BFF-AD57-9444-925D-4E6F7EFA919F}"/>
                </a:ext>
              </a:extLst>
            </p:cNvPr>
            <p:cNvSpPr>
              <a:spLocks/>
            </p:cNvSpPr>
            <p:nvPr/>
          </p:nvSpPr>
          <p:spPr bwMode="auto">
            <a:xfrm rot="5400000" flipH="1">
              <a:off x="9548770" y="2761972"/>
              <a:ext cx="374517" cy="322723"/>
            </a:xfrm>
            <a:custGeom>
              <a:avLst/>
              <a:gdLst/>
              <a:ahLst/>
              <a:cxnLst>
                <a:cxn ang="0">
                  <a:pos x="0" y="47"/>
                </a:cxn>
                <a:cxn ang="0">
                  <a:pos x="24" y="47"/>
                </a:cxn>
                <a:cxn ang="0">
                  <a:pos x="24" y="81"/>
                </a:cxn>
                <a:cxn ang="0">
                  <a:pos x="70" y="81"/>
                </a:cxn>
                <a:cxn ang="0">
                  <a:pos x="70" y="47"/>
                </a:cxn>
                <a:cxn ang="0">
                  <a:pos x="94" y="47"/>
                </a:cxn>
                <a:cxn ang="0">
                  <a:pos x="46" y="0"/>
                </a:cxn>
                <a:cxn ang="0">
                  <a:pos x="0" y="47"/>
                </a:cxn>
              </a:cxnLst>
              <a:rect l="0" t="0" r="r" b="b"/>
              <a:pathLst>
                <a:path w="94" h="81">
                  <a:moveTo>
                    <a:pt x="0" y="47"/>
                  </a:moveTo>
                  <a:lnTo>
                    <a:pt x="24" y="47"/>
                  </a:lnTo>
                  <a:lnTo>
                    <a:pt x="24" y="81"/>
                  </a:lnTo>
                  <a:lnTo>
                    <a:pt x="70" y="81"/>
                  </a:lnTo>
                  <a:lnTo>
                    <a:pt x="70" y="47"/>
                  </a:lnTo>
                  <a:lnTo>
                    <a:pt x="94" y="47"/>
                  </a:lnTo>
                  <a:lnTo>
                    <a:pt x="46" y="0"/>
                  </a:lnTo>
                  <a:lnTo>
                    <a:pt x="0" y="4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xmlns="" id="{FE3D786C-B065-6342-A9E0-45039846F9CA}"/>
                </a:ext>
              </a:extLst>
            </p:cNvPr>
            <p:cNvSpPr>
              <a:spLocks noEditPoints="1"/>
            </p:cNvSpPr>
            <p:nvPr/>
          </p:nvSpPr>
          <p:spPr bwMode="auto">
            <a:xfrm rot="5400000" flipH="1">
              <a:off x="9339599" y="2552801"/>
              <a:ext cx="741066" cy="741066"/>
            </a:xfrm>
            <a:custGeom>
              <a:avLst/>
              <a:gdLst/>
              <a:ahLst/>
              <a:cxnLst>
                <a:cxn ang="0">
                  <a:pos x="58" y="0"/>
                </a:cxn>
                <a:cxn ang="0">
                  <a:pos x="0" y="58"/>
                </a:cxn>
                <a:cxn ang="0">
                  <a:pos x="58" y="117"/>
                </a:cxn>
                <a:cxn ang="0">
                  <a:pos x="117" y="58"/>
                </a:cxn>
                <a:cxn ang="0">
                  <a:pos x="58" y="0"/>
                </a:cxn>
                <a:cxn ang="0">
                  <a:pos x="58" y="102"/>
                </a:cxn>
                <a:cxn ang="0">
                  <a:pos x="15" y="58"/>
                </a:cxn>
                <a:cxn ang="0">
                  <a:pos x="58" y="15"/>
                </a:cxn>
                <a:cxn ang="0">
                  <a:pos x="102" y="58"/>
                </a:cxn>
                <a:cxn ang="0">
                  <a:pos x="58" y="102"/>
                </a:cxn>
              </a:cxnLst>
              <a:rect l="0" t="0" r="r" b="b"/>
              <a:pathLst>
                <a:path w="117" h="117">
                  <a:moveTo>
                    <a:pt x="58" y="0"/>
                  </a:moveTo>
                  <a:cubicBezTo>
                    <a:pt x="26" y="0"/>
                    <a:pt x="0" y="26"/>
                    <a:pt x="0" y="58"/>
                  </a:cubicBezTo>
                  <a:cubicBezTo>
                    <a:pt x="0" y="91"/>
                    <a:pt x="26" y="117"/>
                    <a:pt x="58" y="117"/>
                  </a:cubicBezTo>
                  <a:cubicBezTo>
                    <a:pt x="91" y="117"/>
                    <a:pt x="117" y="91"/>
                    <a:pt x="117" y="58"/>
                  </a:cubicBezTo>
                  <a:cubicBezTo>
                    <a:pt x="117" y="26"/>
                    <a:pt x="91" y="0"/>
                    <a:pt x="58" y="0"/>
                  </a:cubicBezTo>
                  <a:close/>
                  <a:moveTo>
                    <a:pt x="58" y="102"/>
                  </a:moveTo>
                  <a:cubicBezTo>
                    <a:pt x="34" y="102"/>
                    <a:pt x="15" y="82"/>
                    <a:pt x="15" y="58"/>
                  </a:cubicBezTo>
                  <a:cubicBezTo>
                    <a:pt x="15" y="34"/>
                    <a:pt x="34" y="15"/>
                    <a:pt x="58" y="15"/>
                  </a:cubicBezTo>
                  <a:cubicBezTo>
                    <a:pt x="83" y="15"/>
                    <a:pt x="102" y="34"/>
                    <a:pt x="102" y="58"/>
                  </a:cubicBezTo>
                  <a:cubicBezTo>
                    <a:pt x="102" y="82"/>
                    <a:pt x="83" y="102"/>
                    <a:pt x="58" y="102"/>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0" name="矩形 49">
            <a:extLst>
              <a:ext uri="{FF2B5EF4-FFF2-40B4-BE49-F238E27FC236}">
                <a16:creationId xmlns:a16="http://schemas.microsoft.com/office/drawing/2014/main" xmlns="" id="{C6A8C156-A4F9-3A45-807E-0157997C42B5}"/>
              </a:ext>
            </a:extLst>
          </p:cNvPr>
          <p:cNvSpPr/>
          <p:nvPr/>
        </p:nvSpPr>
        <p:spPr>
          <a:xfrm>
            <a:off x="1040522" y="4083105"/>
            <a:ext cx="2283408" cy="1885771"/>
          </a:xfrm>
          <a:prstGeom prst="rect">
            <a:avLst/>
          </a:prstGeom>
          <a:blipFill>
            <a:blip r:embed="rId3" cstate="screen">
              <a:extLst>
                <a:ext uri="{28A0092B-C50C-407E-A947-70E740481C1C}">
                  <a14:useLocalDpi xmlns:a14="http://schemas.microsoft.com/office/drawing/2010/main"/>
                </a:ext>
              </a:extLst>
            </a:blip>
            <a:stretch>
              <a:fillRect/>
            </a:stretch>
          </a:blipFill>
          <a:ln w="63500">
            <a:solidFill>
              <a:srgbClr val="FBB90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xmlns="" id="{FCA64B4E-492A-4A4A-AE23-92301ADD063F}"/>
              </a:ext>
            </a:extLst>
          </p:cNvPr>
          <p:cNvSpPr/>
          <p:nvPr/>
        </p:nvSpPr>
        <p:spPr>
          <a:xfrm>
            <a:off x="3658463" y="4083105"/>
            <a:ext cx="2283408" cy="1885771"/>
          </a:xfrm>
          <a:prstGeom prst="rect">
            <a:avLst/>
          </a:prstGeom>
          <a:blipFill>
            <a:blip r:embed="rId4" cstate="screen">
              <a:extLst>
                <a:ext uri="{28A0092B-C50C-407E-A947-70E740481C1C}">
                  <a14:useLocalDpi xmlns:a14="http://schemas.microsoft.com/office/drawing/2010/main"/>
                </a:ext>
              </a:extLst>
            </a:blip>
            <a:stretch>
              <a:fillRect/>
            </a:stretch>
          </a:blipFill>
          <a:ln w="63500">
            <a:solidFill>
              <a:srgbClr val="FBB90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xmlns="" id="{9269FE90-530D-FD4F-96C8-6FF57A19C046}"/>
              </a:ext>
            </a:extLst>
          </p:cNvPr>
          <p:cNvSpPr/>
          <p:nvPr/>
        </p:nvSpPr>
        <p:spPr>
          <a:xfrm>
            <a:off x="6276403" y="4083105"/>
            <a:ext cx="2283408" cy="1885771"/>
          </a:xfrm>
          <a:prstGeom prst="rect">
            <a:avLst/>
          </a:prstGeom>
          <a:blipFill>
            <a:blip r:embed="rId5" cstate="screen">
              <a:extLst>
                <a:ext uri="{28A0092B-C50C-407E-A947-70E740481C1C}">
                  <a14:useLocalDpi xmlns:a14="http://schemas.microsoft.com/office/drawing/2010/main"/>
                </a:ext>
              </a:extLst>
            </a:blip>
            <a:stretch>
              <a:fillRect/>
            </a:stretch>
          </a:blipFill>
          <a:ln w="63500">
            <a:solidFill>
              <a:srgbClr val="FBB90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xmlns="" id="{924E89F6-EC6C-7642-B45E-7CFE66F3722D}"/>
              </a:ext>
            </a:extLst>
          </p:cNvPr>
          <p:cNvSpPr/>
          <p:nvPr/>
        </p:nvSpPr>
        <p:spPr>
          <a:xfrm>
            <a:off x="8894344" y="4083104"/>
            <a:ext cx="2283408" cy="1885771"/>
          </a:xfrm>
          <a:prstGeom prst="rect">
            <a:avLst/>
          </a:prstGeom>
          <a:blipFill>
            <a:blip r:embed="rId6" cstate="screen">
              <a:extLst>
                <a:ext uri="{28A0092B-C50C-407E-A947-70E740481C1C}">
                  <a14:useLocalDpi xmlns:a14="http://schemas.microsoft.com/office/drawing/2010/main"/>
                </a:ext>
              </a:extLst>
            </a:blip>
            <a:stretch>
              <a:fillRect/>
            </a:stretch>
          </a:blipFill>
          <a:ln w="63500">
            <a:solidFill>
              <a:srgbClr val="FBB90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4">
            <a:extLst>
              <a:ext uri="{FF2B5EF4-FFF2-40B4-BE49-F238E27FC236}">
                <a16:creationId xmlns:a16="http://schemas.microsoft.com/office/drawing/2014/main" xmlns="" id="{6B5FF503-3880-C74A-B81D-F132AC5F03B3}"/>
              </a:ext>
            </a:extLst>
          </p:cNvPr>
          <p:cNvSpPr txBox="1"/>
          <p:nvPr/>
        </p:nvSpPr>
        <p:spPr>
          <a:xfrm>
            <a:off x="3188894" y="2179056"/>
            <a:ext cx="5926339" cy="842090"/>
          </a:xfrm>
          <a:prstGeom prst="rect">
            <a:avLst/>
          </a:prstGeom>
          <a:noFill/>
        </p:spPr>
        <p:txBody>
          <a:bodyPr wrap="square" lIns="0" tIns="0" rIns="0" bIns="0" rtlCol="0">
            <a:spAutoFit/>
          </a:bodyPr>
          <a:lstStyle/>
          <a:p>
            <a:pPr>
              <a:lnSpc>
                <a:spcPct val="120000"/>
              </a:lnSpc>
            </a:pPr>
            <a:r>
              <a:rPr lang="zh-CN" altLang="en-US" sz="1600" dirty="0">
                <a:solidFill>
                  <a:schemeClr val="bg1"/>
                </a:solidFill>
                <a:latin typeface="Source Han Sans CN" panose="020B0500000000000000" pitchFamily="34" charset="-128"/>
                <a:ea typeface="Source Han Sans CN" panose="020B0500000000000000" pitchFamily="34" charset="-128"/>
              </a:rPr>
              <a:t>请在这里输入您的主要叙述内容请在这里输入您的主要叙述内容请在这里输入您的主要叙述内容请在这里输入您的主要叙述内容请在这里输入您的主要叙述内容</a:t>
            </a:r>
            <a:endParaRPr lang="en-US" altLang="zh-CN" sz="1600" dirty="0">
              <a:solidFill>
                <a:schemeClr val="bg1"/>
              </a:solidFill>
              <a:latin typeface="Source Han Sans CN" panose="020B0500000000000000" pitchFamily="34" charset="-128"/>
              <a:ea typeface="Source Han Sans CN" panose="020B0500000000000000" pitchFamily="34" charset="-128"/>
            </a:endParaRPr>
          </a:p>
        </p:txBody>
      </p:sp>
    </p:spTree>
    <p:extLst>
      <p:ext uri="{BB962C8B-B14F-4D97-AF65-F5344CB8AC3E}">
        <p14:creationId xmlns:p14="http://schemas.microsoft.com/office/powerpoint/2010/main" val="27399803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xmlns="" id="{077B60E9-57B0-7543-9B12-86137EE7864D}"/>
              </a:ext>
            </a:extLst>
          </p:cNvPr>
          <p:cNvSpPr/>
          <p:nvPr/>
        </p:nvSpPr>
        <p:spPr>
          <a:xfrm>
            <a:off x="-3313044" y="119269"/>
            <a:ext cx="6626087" cy="6626087"/>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菱形 2">
            <a:extLst>
              <a:ext uri="{FF2B5EF4-FFF2-40B4-BE49-F238E27FC236}">
                <a16:creationId xmlns:a16="http://schemas.microsoft.com/office/drawing/2014/main" xmlns="" id="{4A771B9C-AF3B-5A48-9FB8-B291D51A6A31}"/>
              </a:ext>
            </a:extLst>
          </p:cNvPr>
          <p:cNvSpPr/>
          <p:nvPr/>
        </p:nvSpPr>
        <p:spPr>
          <a:xfrm>
            <a:off x="2312504" y="1040294"/>
            <a:ext cx="2286001" cy="2286001"/>
          </a:xfrm>
          <a:prstGeom prst="diamond">
            <a:avLst/>
          </a:prstGeom>
          <a:blipFill dpi="0" rotWithShape="1">
            <a:blip r:embed="rId3"/>
            <a:srcRect/>
            <a:stretch>
              <a:fillRect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菱形 3">
            <a:extLst>
              <a:ext uri="{FF2B5EF4-FFF2-40B4-BE49-F238E27FC236}">
                <a16:creationId xmlns:a16="http://schemas.microsoft.com/office/drawing/2014/main" xmlns="" id="{7504261E-29CD-9442-85AC-EC29DDB5539D}"/>
              </a:ext>
            </a:extLst>
          </p:cNvPr>
          <p:cNvSpPr/>
          <p:nvPr/>
        </p:nvSpPr>
        <p:spPr>
          <a:xfrm>
            <a:off x="2723321" y="3538328"/>
            <a:ext cx="1417984" cy="1417984"/>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菱形 4">
            <a:extLst>
              <a:ext uri="{FF2B5EF4-FFF2-40B4-BE49-F238E27FC236}">
                <a16:creationId xmlns:a16="http://schemas.microsoft.com/office/drawing/2014/main" xmlns="" id="{3112260E-7400-1B42-9DBC-2179B0F97143}"/>
              </a:ext>
            </a:extLst>
          </p:cNvPr>
          <p:cNvSpPr/>
          <p:nvPr/>
        </p:nvSpPr>
        <p:spPr>
          <a:xfrm>
            <a:off x="3551582" y="3137450"/>
            <a:ext cx="589723" cy="589723"/>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xmlns="" id="{A301CA7B-8595-5E44-B140-FCF17D12D50C}"/>
              </a:ext>
            </a:extLst>
          </p:cNvPr>
          <p:cNvSpPr txBox="1"/>
          <p:nvPr/>
        </p:nvSpPr>
        <p:spPr>
          <a:xfrm>
            <a:off x="6983895" y="2306404"/>
            <a:ext cx="2388795" cy="769441"/>
          </a:xfrm>
          <a:prstGeom prst="rect">
            <a:avLst/>
          </a:prstGeom>
          <a:noFill/>
        </p:spPr>
        <p:txBody>
          <a:bodyPr wrap="none" rtlCol="0">
            <a:spAutoFit/>
          </a:bodyPr>
          <a:lstStyle/>
          <a:p>
            <a:r>
              <a:rPr kumimoji="1" lang="en-US" altLang="zh-CN" sz="4400">
                <a:solidFill>
                  <a:schemeClr val="tx1">
                    <a:lumMod val="75000"/>
                    <a:lumOff val="25000"/>
                  </a:schemeClr>
                </a:solidFill>
                <a:latin typeface="+mj-lt"/>
              </a:rPr>
              <a:t>PART</a:t>
            </a:r>
            <a:r>
              <a:rPr kumimoji="1" lang="zh-CN" altLang="en-US" sz="4400">
                <a:solidFill>
                  <a:schemeClr val="tx1">
                    <a:lumMod val="75000"/>
                    <a:lumOff val="25000"/>
                  </a:schemeClr>
                </a:solidFill>
                <a:latin typeface="+mj-lt"/>
              </a:rPr>
              <a:t> </a:t>
            </a:r>
            <a:r>
              <a:rPr kumimoji="1" lang="en-US" altLang="zh-CN" sz="4400">
                <a:solidFill>
                  <a:schemeClr val="tx1">
                    <a:lumMod val="75000"/>
                    <a:lumOff val="25000"/>
                  </a:schemeClr>
                </a:solidFill>
                <a:latin typeface="+mj-lt"/>
              </a:rPr>
              <a:t>2</a:t>
            </a:r>
            <a:endParaRPr kumimoji="1" lang="zh-CN" altLang="en-US" sz="4400">
              <a:solidFill>
                <a:schemeClr val="tx1">
                  <a:lumMod val="75000"/>
                  <a:lumOff val="25000"/>
                </a:schemeClr>
              </a:solidFill>
              <a:latin typeface="+mj-lt"/>
            </a:endParaRPr>
          </a:p>
        </p:txBody>
      </p:sp>
      <p:sp>
        <p:nvSpPr>
          <p:cNvPr id="7" name="文本框 6">
            <a:extLst>
              <a:ext uri="{FF2B5EF4-FFF2-40B4-BE49-F238E27FC236}">
                <a16:creationId xmlns:a16="http://schemas.microsoft.com/office/drawing/2014/main" xmlns="" id="{F69C230A-9C0D-CB41-9AF7-E43BE165E20D}"/>
              </a:ext>
            </a:extLst>
          </p:cNvPr>
          <p:cNvSpPr txBox="1"/>
          <p:nvPr/>
        </p:nvSpPr>
        <p:spPr>
          <a:xfrm>
            <a:off x="5512905" y="3030496"/>
            <a:ext cx="4801314" cy="1015663"/>
          </a:xfrm>
          <a:prstGeom prst="rect">
            <a:avLst/>
          </a:prstGeom>
          <a:noFill/>
        </p:spPr>
        <p:txBody>
          <a:bodyPr wrap="none" rtlCol="0">
            <a:spAutoFit/>
          </a:bodyPr>
          <a:lstStyle/>
          <a:p>
            <a:r>
              <a:rPr kumimoji="1" lang="zh-CN" altLang="en-US" sz="6000">
                <a:solidFill>
                  <a:schemeClr val="tx1">
                    <a:lumMod val="75000"/>
                    <a:lumOff val="25000"/>
                  </a:schemeClr>
                </a:solidFill>
                <a:latin typeface="+mj-ea"/>
                <a:ea typeface="+mj-ea"/>
              </a:rPr>
              <a:t>功能特点展示</a:t>
            </a:r>
          </a:p>
        </p:txBody>
      </p:sp>
      <p:sp>
        <p:nvSpPr>
          <p:cNvPr id="8" name="菱形 7">
            <a:extLst>
              <a:ext uri="{FF2B5EF4-FFF2-40B4-BE49-F238E27FC236}">
                <a16:creationId xmlns:a16="http://schemas.microsoft.com/office/drawing/2014/main" xmlns="" id="{9BC04EC0-9068-0642-A1AE-7DA3114C0A88}"/>
              </a:ext>
            </a:extLst>
          </p:cNvPr>
          <p:cNvSpPr/>
          <p:nvPr/>
        </p:nvSpPr>
        <p:spPr>
          <a:xfrm>
            <a:off x="3455504" y="4025344"/>
            <a:ext cx="2286001" cy="2286001"/>
          </a:xfrm>
          <a:prstGeom prst="diamond">
            <a:avLst/>
          </a:prstGeom>
          <a:blipFill dpi="0" rotWithShape="1">
            <a:blip r:embed="rId4"/>
            <a:srcRect/>
            <a:stretch>
              <a:fillRect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菱形 8">
            <a:extLst>
              <a:ext uri="{FF2B5EF4-FFF2-40B4-BE49-F238E27FC236}">
                <a16:creationId xmlns:a16="http://schemas.microsoft.com/office/drawing/2014/main" xmlns="" id="{5032F82E-08FA-5B4E-A42C-1DED468BA9A9}"/>
              </a:ext>
            </a:extLst>
          </p:cNvPr>
          <p:cNvSpPr/>
          <p:nvPr/>
        </p:nvSpPr>
        <p:spPr>
          <a:xfrm>
            <a:off x="3028119" y="5247858"/>
            <a:ext cx="589723" cy="589723"/>
          </a:xfrm>
          <a:prstGeom prst="diamond">
            <a:avLst/>
          </a:prstGeom>
          <a:solidFill>
            <a:srgbClr val="FBB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菱形 9">
            <a:extLst>
              <a:ext uri="{FF2B5EF4-FFF2-40B4-BE49-F238E27FC236}">
                <a16:creationId xmlns:a16="http://schemas.microsoft.com/office/drawing/2014/main" xmlns="" id="{46D1A8D1-8299-CF4C-BC93-95C85F449F6D}"/>
              </a:ext>
            </a:extLst>
          </p:cNvPr>
          <p:cNvSpPr/>
          <p:nvPr/>
        </p:nvSpPr>
        <p:spPr>
          <a:xfrm>
            <a:off x="-4003814" y="-261733"/>
            <a:ext cx="7388087" cy="7388087"/>
          </a:xfrm>
          <a:prstGeom prst="diamond">
            <a:avLst/>
          </a:prstGeom>
          <a:noFill/>
          <a:ln w="3175">
            <a:solidFill>
              <a:srgbClr val="FBB9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45612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xmlns="" id="{4E6C7C7D-1C46-564D-BC78-A7187B59E287}"/>
              </a:ext>
            </a:extLst>
          </p:cNvPr>
          <p:cNvSpPr txBox="1"/>
          <p:nvPr/>
        </p:nvSpPr>
        <p:spPr>
          <a:xfrm>
            <a:off x="981891" y="348746"/>
            <a:ext cx="2339102" cy="523220"/>
          </a:xfrm>
          <a:prstGeom prst="rect">
            <a:avLst/>
          </a:prstGeom>
          <a:noFill/>
        </p:spPr>
        <p:txBody>
          <a:bodyPr wrap="none" rtlCol="0">
            <a:spAutoFit/>
          </a:bodyPr>
          <a:lstStyle/>
          <a:p>
            <a:r>
              <a:rPr kumimoji="1" lang="zh-CN" altLang="en-US" sz="2800">
                <a:solidFill>
                  <a:schemeClr val="tx1">
                    <a:lumMod val="75000"/>
                    <a:lumOff val="25000"/>
                  </a:schemeClr>
                </a:solidFill>
                <a:latin typeface="+mn-ea"/>
              </a:rPr>
              <a:t>功能特点展示</a:t>
            </a:r>
            <a:endParaRPr kumimoji="1" lang="en-US" altLang="zh-CN" sz="2800">
              <a:solidFill>
                <a:schemeClr val="tx1">
                  <a:lumMod val="75000"/>
                  <a:lumOff val="25000"/>
                </a:schemeClr>
              </a:solidFill>
              <a:latin typeface="+mn-ea"/>
            </a:endParaRPr>
          </a:p>
        </p:txBody>
      </p:sp>
      <p:sp>
        <p:nvSpPr>
          <p:cNvPr id="3" name="矩形 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 id="{81AA1F1A-C255-394B-842E-7D0EE365D2F6}"/>
              </a:ext>
            </a:extLst>
          </p:cNvPr>
          <p:cNvSpPr/>
          <p:nvPr/>
        </p:nvSpPr>
        <p:spPr>
          <a:xfrm>
            <a:off x="1273208" y="2383983"/>
            <a:ext cx="5947985" cy="3445670"/>
          </a:xfrm>
          <a:prstGeom prst="rect">
            <a:avLst/>
          </a:prstGeom>
          <a:gradFill>
            <a:gsLst>
              <a:gs pos="0">
                <a:srgbClr val="E7E7E9"/>
              </a:gs>
              <a:gs pos="100000">
                <a:srgbClr val="FBFBFB"/>
              </a:gs>
            </a:gsLst>
            <a:lin ang="7200000" scaled="0"/>
          </a:gradFill>
          <a:ln>
            <a:noFill/>
          </a:ln>
          <a:effectLst>
            <a:outerShdw blurRad="254000" dist="1270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 name="组合 3">
            <a:extLst>
              <a:ext uri="{FF2B5EF4-FFF2-40B4-BE49-F238E27FC236}">
                <a16:creationId xmlns:a16="http://schemas.microsoft.com/office/drawing/2014/main" xmlns="" id="{D860DDC1-1061-074E-8884-D30F27AD50E4}"/>
              </a:ext>
            </a:extLst>
          </p:cNvPr>
          <p:cNvGrpSpPr/>
          <p:nvPr/>
        </p:nvGrpSpPr>
        <p:grpSpPr>
          <a:xfrm flipV="1">
            <a:off x="2177953" y="1520102"/>
            <a:ext cx="101707" cy="895890"/>
            <a:chOff x="4397738" y="4219255"/>
            <a:chExt cx="107223" cy="944474"/>
          </a:xfrm>
        </p:grpSpPr>
        <p:sp>
          <p:nvSpPr>
            <p:cNvPr id="5" name="矩形 4">
              <a:extLst>
                <a:ext uri="{FF2B5EF4-FFF2-40B4-BE49-F238E27FC236}">
                  <a16:creationId xmlns:a16="http://schemas.microsoft.com/office/drawing/2014/main" xmlns="" id="{9AEAE000-2CDC-D843-8B89-E1B4F8008FD5}"/>
                </a:ext>
              </a:extLst>
            </p:cNvPr>
            <p:cNvSpPr/>
            <p:nvPr/>
          </p:nvSpPr>
          <p:spPr>
            <a:xfrm>
              <a:off x="4430680" y="4219255"/>
              <a:ext cx="41340" cy="832057"/>
            </a:xfrm>
            <a:prstGeom prst="rect">
              <a:avLst/>
            </a:pr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18">
              <a:extLst>
                <a:ext uri="{FF2B5EF4-FFF2-40B4-BE49-F238E27FC236}">
                  <a16:creationId xmlns:a16="http://schemas.microsoft.com/office/drawing/2014/main" xmlns="" id="{23076569-9706-D447-880E-9C9C88B00837}"/>
                </a:ext>
              </a:extLst>
            </p:cNvPr>
            <p:cNvSpPr/>
            <p:nvPr/>
          </p:nvSpPr>
          <p:spPr>
            <a:xfrm>
              <a:off x="4397738" y="4993542"/>
              <a:ext cx="107223" cy="170187"/>
            </a:xfrm>
            <a:custGeom>
              <a:avLst/>
              <a:gdLst>
                <a:gd name="connsiteX0" fmla="*/ 0 w 229839"/>
                <a:gd name="connsiteY0" fmla="*/ 0 h 123110"/>
                <a:gd name="connsiteX1" fmla="*/ 229839 w 229839"/>
                <a:gd name="connsiteY1" fmla="*/ 0 h 123110"/>
                <a:gd name="connsiteX2" fmla="*/ 229839 w 229839"/>
                <a:gd name="connsiteY2" fmla="*/ 123110 h 123110"/>
                <a:gd name="connsiteX3" fmla="*/ 0 w 229839"/>
                <a:gd name="connsiteY3" fmla="*/ 123110 h 123110"/>
              </a:gdLst>
              <a:ahLst/>
              <a:cxnLst>
                <a:cxn ang="0">
                  <a:pos x="connsiteX0" y="connsiteY0"/>
                </a:cxn>
                <a:cxn ang="0">
                  <a:pos x="connsiteX1" y="connsiteY1"/>
                </a:cxn>
                <a:cxn ang="0">
                  <a:pos x="connsiteX2" y="connsiteY2"/>
                </a:cxn>
                <a:cxn ang="0">
                  <a:pos x="connsiteX3" y="connsiteY3"/>
                </a:cxn>
              </a:cxnLst>
              <a:rect l="l" t="t" r="r" b="b"/>
              <a:pathLst>
                <a:path w="229839" h="123110">
                  <a:moveTo>
                    <a:pt x="0" y="0"/>
                  </a:moveTo>
                  <a:lnTo>
                    <a:pt x="229839" y="0"/>
                  </a:lnTo>
                  <a:lnTo>
                    <a:pt x="229839" y="123110"/>
                  </a:lnTo>
                  <a:lnTo>
                    <a:pt x="0" y="123110"/>
                  </a:lnTo>
                  <a:close/>
                </a:path>
              </a:pathLst>
            </a:cu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任意多边形 15">
            <a:extLst>
              <a:ext uri="{FF2B5EF4-FFF2-40B4-BE49-F238E27FC236}">
                <a16:creationId xmlns:a16="http://schemas.microsoft.com/office/drawing/2014/main" xmlns="" id="{7D4F1F3D-5387-334D-89AD-616A18454248}"/>
              </a:ext>
            </a:extLst>
          </p:cNvPr>
          <p:cNvSpPr/>
          <p:nvPr/>
        </p:nvSpPr>
        <p:spPr>
          <a:xfrm>
            <a:off x="1834880" y="2351348"/>
            <a:ext cx="787855" cy="433682"/>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xmlns="" id="{27F61986-6361-4F46-8E4A-2C10C884338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89503" y="1516052"/>
            <a:ext cx="1281467" cy="107673"/>
          </a:xfrm>
          <a:prstGeom prst="rect">
            <a:avLst/>
          </a:prstGeom>
        </p:spPr>
      </p:pic>
      <p:grpSp>
        <p:nvGrpSpPr>
          <p:cNvPr id="9" name="组合 8">
            <a:extLst>
              <a:ext uri="{FF2B5EF4-FFF2-40B4-BE49-F238E27FC236}">
                <a16:creationId xmlns:a16="http://schemas.microsoft.com/office/drawing/2014/main" xmlns="" id="{533E934E-9BB4-BA4D-862C-916BD2366D2E}"/>
              </a:ext>
            </a:extLst>
          </p:cNvPr>
          <p:cNvGrpSpPr/>
          <p:nvPr/>
        </p:nvGrpSpPr>
        <p:grpSpPr>
          <a:xfrm flipV="1">
            <a:off x="6211880" y="1520102"/>
            <a:ext cx="101707" cy="895890"/>
            <a:chOff x="4397738" y="4219255"/>
            <a:chExt cx="107223" cy="944474"/>
          </a:xfrm>
        </p:grpSpPr>
        <p:sp>
          <p:nvSpPr>
            <p:cNvPr id="10" name="矩形 9">
              <a:extLst>
                <a:ext uri="{FF2B5EF4-FFF2-40B4-BE49-F238E27FC236}">
                  <a16:creationId xmlns:a16="http://schemas.microsoft.com/office/drawing/2014/main" xmlns="" id="{B009520A-7DE2-1346-8D9E-243E8E8F66B4}"/>
                </a:ext>
              </a:extLst>
            </p:cNvPr>
            <p:cNvSpPr/>
            <p:nvPr/>
          </p:nvSpPr>
          <p:spPr>
            <a:xfrm>
              <a:off x="4430680" y="4219255"/>
              <a:ext cx="41340" cy="832057"/>
            </a:xfrm>
            <a:prstGeom prst="rect">
              <a:avLst/>
            </a:pr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3">
              <a:extLst>
                <a:ext uri="{FF2B5EF4-FFF2-40B4-BE49-F238E27FC236}">
                  <a16:creationId xmlns:a16="http://schemas.microsoft.com/office/drawing/2014/main" xmlns="" id="{CD0E90E9-CDF9-924E-8533-865FD7780F34}"/>
                </a:ext>
              </a:extLst>
            </p:cNvPr>
            <p:cNvSpPr/>
            <p:nvPr/>
          </p:nvSpPr>
          <p:spPr>
            <a:xfrm>
              <a:off x="4397738" y="4993542"/>
              <a:ext cx="107223" cy="170187"/>
            </a:xfrm>
            <a:custGeom>
              <a:avLst/>
              <a:gdLst>
                <a:gd name="connsiteX0" fmla="*/ 0 w 229839"/>
                <a:gd name="connsiteY0" fmla="*/ 0 h 123110"/>
                <a:gd name="connsiteX1" fmla="*/ 229839 w 229839"/>
                <a:gd name="connsiteY1" fmla="*/ 0 h 123110"/>
                <a:gd name="connsiteX2" fmla="*/ 229839 w 229839"/>
                <a:gd name="connsiteY2" fmla="*/ 123110 h 123110"/>
                <a:gd name="connsiteX3" fmla="*/ 0 w 229839"/>
                <a:gd name="connsiteY3" fmla="*/ 123110 h 123110"/>
              </a:gdLst>
              <a:ahLst/>
              <a:cxnLst>
                <a:cxn ang="0">
                  <a:pos x="connsiteX0" y="connsiteY0"/>
                </a:cxn>
                <a:cxn ang="0">
                  <a:pos x="connsiteX1" y="connsiteY1"/>
                </a:cxn>
                <a:cxn ang="0">
                  <a:pos x="connsiteX2" y="connsiteY2"/>
                </a:cxn>
                <a:cxn ang="0">
                  <a:pos x="connsiteX3" y="connsiteY3"/>
                </a:cxn>
              </a:cxnLst>
              <a:rect l="l" t="t" r="r" b="b"/>
              <a:pathLst>
                <a:path w="229839" h="123110">
                  <a:moveTo>
                    <a:pt x="0" y="0"/>
                  </a:moveTo>
                  <a:lnTo>
                    <a:pt x="229839" y="0"/>
                  </a:lnTo>
                  <a:lnTo>
                    <a:pt x="229839" y="123110"/>
                  </a:lnTo>
                  <a:lnTo>
                    <a:pt x="0" y="123110"/>
                  </a:lnTo>
                  <a:close/>
                </a:path>
              </a:pathLst>
            </a:cu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2" name="任意多边形 10">
            <a:extLst>
              <a:ext uri="{FF2B5EF4-FFF2-40B4-BE49-F238E27FC236}">
                <a16:creationId xmlns:a16="http://schemas.microsoft.com/office/drawing/2014/main" xmlns="" id="{8A55BB7E-8465-1E47-9B51-BDCA8413D1E0}"/>
              </a:ext>
            </a:extLst>
          </p:cNvPr>
          <p:cNvSpPr/>
          <p:nvPr/>
        </p:nvSpPr>
        <p:spPr>
          <a:xfrm>
            <a:off x="5868807" y="2351348"/>
            <a:ext cx="787855" cy="433682"/>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5CCA6566-59D3-DA4E-A9B3-34DD122D78B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5623430" y="1516052"/>
            <a:ext cx="1281467" cy="107673"/>
          </a:xfrm>
          <a:prstGeom prst="rect">
            <a:avLst/>
          </a:prstGeom>
        </p:spPr>
      </p:pic>
      <p:cxnSp>
        <p:nvCxnSpPr>
          <p:cNvPr id="14" name="直接连接符 1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 id="{B6B41C01-0429-1C40-AF45-22855FABAB5E}"/>
              </a:ext>
            </a:extLst>
          </p:cNvPr>
          <p:cNvCxnSpPr/>
          <p:nvPr/>
        </p:nvCxnSpPr>
        <p:spPr>
          <a:xfrm>
            <a:off x="4233132" y="2972818"/>
            <a:ext cx="0" cy="2520000"/>
          </a:xfrm>
          <a:prstGeom prst="line">
            <a:avLst/>
          </a:prstGeom>
          <a:ln w="19050">
            <a:solidFill>
              <a:srgbClr val="383838"/>
            </a:solidFill>
            <a:prstDash val="dash"/>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xmlns="" id="{6D89BF27-AE9D-314A-B1AD-300994C6984F}"/>
              </a:ext>
            </a:extLst>
          </p:cNvPr>
          <p:cNvSpPr/>
          <p:nvPr/>
        </p:nvSpPr>
        <p:spPr>
          <a:xfrm rot="16200000">
            <a:off x="2538834" y="2708702"/>
            <a:ext cx="541217" cy="1411042"/>
          </a:xfrm>
          <a:prstGeom prst="roundRect">
            <a:avLst>
              <a:gd name="adj" fmla="val 17742"/>
            </a:avLst>
          </a:prstGeom>
          <a:solidFill>
            <a:srgbClr val="FBB906"/>
          </a:soli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xmlns="" id="{CDD1C56A-5EC4-AD43-944D-B4B6A8A4F71F}"/>
              </a:ext>
            </a:extLst>
          </p:cNvPr>
          <p:cNvSpPr txBox="1"/>
          <p:nvPr/>
        </p:nvSpPr>
        <p:spPr>
          <a:xfrm>
            <a:off x="2311549" y="3161611"/>
            <a:ext cx="1021433" cy="523220"/>
          </a:xfrm>
          <a:prstGeom prst="rect">
            <a:avLst/>
          </a:prstGeom>
          <a:noFill/>
        </p:spPr>
        <p:txBody>
          <a:bodyPr wrap="none" rtlCol="0">
            <a:spAutoFit/>
          </a:bodyPr>
          <a:lstStyle/>
          <a:p>
            <a:r>
              <a:rPr lang="en-US" altLang="zh-CN" sz="2800" b="1" dirty="0">
                <a:solidFill>
                  <a:srgbClr val="FAFAFA"/>
                </a:solidFill>
                <a:latin typeface="+mj-lt"/>
                <a:ea typeface="方正兰亭超细黑简体" panose="02000000000000000000" pitchFamily="2" charset="-122"/>
              </a:rPr>
              <a:t>67%</a:t>
            </a:r>
            <a:endParaRPr lang="zh-CN" altLang="en-US" sz="2800" b="1" dirty="0">
              <a:solidFill>
                <a:srgbClr val="FAFAFA"/>
              </a:solidFill>
              <a:latin typeface="+mj-lt"/>
              <a:ea typeface="方正兰亭超细黑简体" panose="02000000000000000000" pitchFamily="2" charset="-122"/>
            </a:endParaRPr>
          </a:p>
        </p:txBody>
      </p:sp>
      <p:sp>
        <p:nvSpPr>
          <p:cNvPr id="17" name="圆角矩形 16">
            <a:extLst>
              <a:ext uri="{FF2B5EF4-FFF2-40B4-BE49-F238E27FC236}">
                <a16:creationId xmlns:a16="http://schemas.microsoft.com/office/drawing/2014/main" xmlns="" id="{D66A01E3-9159-2E4B-84F7-A17EB0E96C56}"/>
              </a:ext>
            </a:extLst>
          </p:cNvPr>
          <p:cNvSpPr/>
          <p:nvPr/>
        </p:nvSpPr>
        <p:spPr>
          <a:xfrm rot="16200000">
            <a:off x="5416136" y="2708701"/>
            <a:ext cx="541217" cy="1411042"/>
          </a:xfrm>
          <a:prstGeom prst="roundRect">
            <a:avLst>
              <a:gd name="adj" fmla="val 17742"/>
            </a:avLst>
          </a:prstGeom>
          <a:solidFill>
            <a:srgbClr val="FBB906"/>
          </a:soli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xmlns="" id="{2CC983EB-9634-CA42-921D-22EBF705511C}"/>
              </a:ext>
            </a:extLst>
          </p:cNvPr>
          <p:cNvSpPr txBox="1"/>
          <p:nvPr/>
        </p:nvSpPr>
        <p:spPr>
          <a:xfrm>
            <a:off x="5188851" y="3161611"/>
            <a:ext cx="1021433" cy="523220"/>
          </a:xfrm>
          <a:prstGeom prst="rect">
            <a:avLst/>
          </a:prstGeom>
          <a:noFill/>
        </p:spPr>
        <p:txBody>
          <a:bodyPr wrap="none" rtlCol="0">
            <a:spAutoFit/>
          </a:bodyPr>
          <a:lstStyle/>
          <a:p>
            <a:r>
              <a:rPr lang="en-US" altLang="zh-CN" sz="2800" b="1" dirty="0">
                <a:solidFill>
                  <a:srgbClr val="FAFAFA"/>
                </a:solidFill>
                <a:latin typeface="+mj-lt"/>
                <a:ea typeface="方正兰亭超细黑简体" panose="02000000000000000000" pitchFamily="2" charset="-122"/>
              </a:rPr>
              <a:t>33%</a:t>
            </a:r>
            <a:endParaRPr lang="zh-CN" altLang="en-US" sz="2800" b="1" dirty="0">
              <a:solidFill>
                <a:srgbClr val="FAFAFA"/>
              </a:solidFill>
              <a:latin typeface="+mj-lt"/>
              <a:ea typeface="方正兰亭超细黑简体" panose="02000000000000000000" pitchFamily="2" charset="-122"/>
            </a:endParaRPr>
          </a:p>
        </p:txBody>
      </p:sp>
      <p:sp>
        <p:nvSpPr>
          <p:cNvPr id="19" name="矩形 47">
            <a:extLst>
              <a:ext uri="{FF2B5EF4-FFF2-40B4-BE49-F238E27FC236}">
                <a16:creationId xmlns:a16="http://schemas.microsoft.com/office/drawing/2014/main" xmlns="" id="{FDE85F98-0D1C-E84C-AB12-97C9496EE416}"/>
              </a:ext>
            </a:extLst>
          </p:cNvPr>
          <p:cNvSpPr>
            <a:spLocks noChangeArrowheads="1"/>
          </p:cNvSpPr>
          <p:nvPr/>
        </p:nvSpPr>
        <p:spPr bwMode="auto">
          <a:xfrm>
            <a:off x="1487253" y="4185027"/>
            <a:ext cx="2644377"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
        <p:nvSpPr>
          <p:cNvPr id="20" name="矩形 47">
            <a:extLst>
              <a:ext uri="{FF2B5EF4-FFF2-40B4-BE49-F238E27FC236}">
                <a16:creationId xmlns:a16="http://schemas.microsoft.com/office/drawing/2014/main" xmlns="" id="{62AF1C89-0AB1-9448-9244-5D91D8F35977}"/>
              </a:ext>
            </a:extLst>
          </p:cNvPr>
          <p:cNvSpPr>
            <a:spLocks noChangeArrowheads="1"/>
          </p:cNvSpPr>
          <p:nvPr/>
        </p:nvSpPr>
        <p:spPr bwMode="auto">
          <a:xfrm>
            <a:off x="4367825" y="4185026"/>
            <a:ext cx="2644377"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感谢您使用千库网</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
        <p:nvSpPr>
          <p:cNvPr id="21" name="矩形 20">
            <a:extLst>
              <a:ext uri="{FF2B5EF4-FFF2-40B4-BE49-F238E27FC236}">
                <a16:creationId xmlns:a16="http://schemas.microsoft.com/office/drawing/2014/main" xmlns="" id="{8ECFE4AF-8F26-C041-8B54-2CE8D933CC43}"/>
              </a:ext>
            </a:extLst>
          </p:cNvPr>
          <p:cNvSpPr/>
          <p:nvPr/>
        </p:nvSpPr>
        <p:spPr>
          <a:xfrm>
            <a:off x="8552010" y="2972818"/>
            <a:ext cx="2694720" cy="469039"/>
          </a:xfrm>
          <a:prstGeom prst="rect">
            <a:avLst/>
          </a:prstGeom>
        </p:spPr>
        <p:txBody>
          <a:bodyPr wrap="square" anchor="ctr">
            <a:spAutoFit/>
          </a:bodyPr>
          <a:lstStyle/>
          <a:p>
            <a:pPr>
              <a:lnSpc>
                <a:spcPct val="120000"/>
              </a:lnSpc>
            </a:pPr>
            <a:r>
              <a:rPr lang="zh-CN" altLang="en-US" sz="2400" b="1" dirty="0">
                <a:solidFill>
                  <a:schemeClr val="tx1">
                    <a:lumMod val="75000"/>
                    <a:lumOff val="25000"/>
                  </a:schemeClr>
                </a:solidFill>
                <a:latin typeface="Source Han Sans CN" panose="020B0500000000000000" pitchFamily="34" charset="-128"/>
                <a:ea typeface="Source Han Sans CN" panose="020B0500000000000000" pitchFamily="34" charset="-128"/>
              </a:rPr>
              <a:t>在此点击添加标题</a:t>
            </a:r>
          </a:p>
        </p:txBody>
      </p:sp>
      <p:sp>
        <p:nvSpPr>
          <p:cNvPr id="22" name="文本框 21">
            <a:extLst>
              <a:ext uri="{FF2B5EF4-FFF2-40B4-BE49-F238E27FC236}">
                <a16:creationId xmlns:a16="http://schemas.microsoft.com/office/drawing/2014/main" xmlns="" id="{D9BB65E4-3A40-B448-BE34-35CFF2B757A3}"/>
              </a:ext>
            </a:extLst>
          </p:cNvPr>
          <p:cNvSpPr txBox="1"/>
          <p:nvPr/>
        </p:nvSpPr>
        <p:spPr>
          <a:xfrm>
            <a:off x="8320126" y="3552714"/>
            <a:ext cx="3222574" cy="1506887"/>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a:t>
            </a:r>
            <a:endParaRPr kumimoji="1" lang="en-US" altLang="zh-CN"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a:p>
            <a:pPr marL="285750" indent="-285750">
              <a:lnSpc>
                <a:spcPct val="150000"/>
              </a:lnSpc>
              <a:buFont typeface="Wingdings" pitchFamily="2" charset="2"/>
              <a:buChar char="n"/>
            </a:pPr>
            <a:r>
              <a:rPr kumimoji="1" lang="zh-CN" altLang="en-US"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感谢您使用千库网</a:t>
            </a:r>
            <a:r>
              <a:rPr kumimoji="1" lang="en-US" altLang="zh-CN"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a:t>
            </a:r>
            <a:endParaRPr kumimoji="1" lang="en-US" altLang="zh-CN"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endParaRPr>
          </a:p>
        </p:txBody>
      </p:sp>
    </p:spTree>
    <p:extLst>
      <p:ext uri="{BB962C8B-B14F-4D97-AF65-F5344CB8AC3E}">
        <p14:creationId xmlns:p14="http://schemas.microsoft.com/office/powerpoint/2010/main" val="35366984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2806</TotalTime>
  <Words>1342</Words>
  <Application>Microsoft Office PowerPoint</Application>
  <PresentationFormat>宽屏</PresentationFormat>
  <Paragraphs>199</Paragraphs>
  <Slides>20</Slides>
  <Notes>20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DengXian</vt:lpstr>
      <vt:lpstr>Kartika</vt:lpstr>
      <vt:lpstr>Open Sans</vt:lpstr>
      <vt:lpstr>Roboto</vt:lpstr>
      <vt:lpstr>Source Han Sans CN</vt:lpstr>
      <vt:lpstr>Source Han Sans CN ExtraLight</vt:lpstr>
      <vt:lpstr>方正兰亭超细黑简体</vt:lpstr>
      <vt:lpstr>思源黑体 CN Bold</vt:lpstr>
      <vt:lpstr>思源黑体 CN Regular</vt:lpstr>
      <vt:lpstr>宋体</vt:lpstr>
      <vt:lpstr>微软雅黑</vt:lpstr>
      <vt:lpstr>Arial</vt:lpstr>
      <vt:lpstr>Arial Black</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Administrator</cp:lastModifiedBy>
  <cp:revision>436</cp:revision>
  <dcterms:created xsi:type="dcterms:W3CDTF">2018-06-17T04:53:58Z</dcterms:created>
  <dcterms:modified xsi:type="dcterms:W3CDTF">2019-06-19T01:45:52Z</dcterms:modified>
</cp:coreProperties>
</file>